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спор о будущем общества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ключевые вызовы и возможности изменения общества через призму технологий и ценностей.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думать о будущем общества?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 революции и технологии формировали мир. Сегодня цифровизация и экология ставят новые вопросы о том, каким будет наше общество завтра.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изменения в обществе: три ключевых аспекта
</a:t>
            </a:r>
            <a:endParaRPr lang="en-US" sz="2051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 и повседневная жизнь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подключённых устройств изменяют привычный уклад, позволяя управлять домом и городом через смартфон. Это ускоряет коммуникации и влияет на образ жизни миллионов людей.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цифрового образования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внедряются в учебный процесс, расширяя доступ к знаниям и делая обучение более персонализированным и эффективным для разных возрастов.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технологии: новая эра здоровья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средства позволяют дистанционно следить за здоровьем, улучшая диагностику и лечение. Это открывает пути к более продлённой и качественной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40508"/>
            <a:ext cx="4417500" cy="188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технологического прогресса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аргументы сторонников и критиков развития технологий в современном обществе.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приносят как выгоды, так и новые вызовы, требующие баланса и контроля.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исследовательских институтов 2023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Концепции «умных городов» предлагают технологичные решения для повышения комфорта и устойчивости урбанистических пространств.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её влияние на будущее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мегаполисов способствует развитию инноваций и инфраструктуры, делая города центрами современного общества.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увеличение транспорта и влияние на экологию создают серьёзные вызовы для качества жизни горожан.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коммуникации и медиа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растут риски распространения недостоверной информации и угрозы приватности, требующие ответственного подхода.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Онлайн-сообщества и соцсети формируют новые способы самовыражения и общения, особенно среди молодёжи.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человека через биотехнологии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создают искусственные органы и биопротезы, усиливая возможности тела и здоровья.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открывает перспективы предупреждения наследственных болезней и улучшения качества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способствуют развитию индивидуального обучения и поддержки ментального здоровья, улучшая образовательный опыт.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этики и баланса между природой и технологиями остаются предметом общественных дискуссий.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в мире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сохраняется как в бедных, так и в развитых странах, обостряясь в городских центрах.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разрыва в доходах требует мер для балансирования возможностей и справедливости.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2021 год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технологии: возможности и угрозы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онлайн-петиции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мобилизации граждан для решения общественных вопросов с помощью интернета.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коллективных проектов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социальных платформ для совместных инициатив и благотворительности.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населения остаётся без доступа к современным технологиям, ограничивая участие в цифровой жизни.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цифрового исключения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группы сталкиваются с невозможностью полноценно использовать новые ресурсы и сервисы.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обществе будущего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 творчество остаются ключевыми качествами, формирующими социальные связи и развитие культуры.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значение самоидентификации и осознанного планирования свободного времени, важного для личного роста.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меняет рынок труда, создавая новые профессии и меняя задачи человека в производстве и науке.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будущем образования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трансформируют обучение, позволяя получать знания через интерактивные платформы и онлайн-курсы, что создаёт индивидуальные возможности для каждого ученика.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расширяет доступ к качественным образовательным ресурсам, но вызывает вопросы об эффективности и сохранении личного контакта с учителями.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образовательные траектории учитывают интересы и способности детей, помогая формировать навыки, востребованные в современном мире, и адаптироваться к быстро меняющимся условиям.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Обсуждается, смогут ли технологии полностью заменить традиционных педагогов и как обеспечить равный доступ к современному образованию для всех слоёв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растёт благодаря инновациям в диагностике и лечении, однако возникают вопросы этического характера, связанные с доступностью этих методов.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продолжительность жизни, которую позволяют современные медицинские достижения и технологии.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 лет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283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искусственного интеллекта в будущем обществе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улучшает транспорт и медицину, помогает автоматизировать рутинные задачи, повышая эффективность и снижая человеческие ошибки в важных сферах.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искусственного интеллекта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широкое внедрение ИИ может привести к сокращению рабочих мест и усилению зависимости общества от технологий, что требует новых решений по безопасности.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вызовы 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и пути их решения
</a:t>
            </a:r>
            <a:endParaRPr lang="en-US" sz="2423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чистой воды и растущие отходы требуют внедрения технологий переработки и экономии ресурсов. Экологическое воспитание становится важной частью формирования ответственного отношения.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температуры и экстремальные погодные явления затрагивают экосистемы планеты. Решение — переход на возобновляемые источники энергии и международные соглашения по сокращению выбросов.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вызовы и меры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Утопии и антиутопии: представления о будущем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Антиутопии предупреждают о рисках контроля и потери свободы, помогая осознать важность защиты прав человека и избегать возможных ошибок будущего.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Утопии описывают идеальное общество с равенством и гармонией, вдохновляя на стремление к лучшему и развитию справедливых ценностей.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611145"/>
            <a:ext cx="659700" cy="52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на общество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 и культурами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способствует быстрому распространению информации, объединяя людей разных стран и обогащая культурные взаимосвязи.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возможности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международного бизнеса и доступ к зарубежным рынкам открывают новые горизонты для предпринимателей и ученых.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риски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развитием появляются вызовы, такие как утрата национальной идентичности и рост неравенства между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волонтёрство позволяет подросткам влиять на общество независимо от места жительства, используя современные технологии для объединения и решения проблем.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молодёжи в формировании будущего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активно участвует в движениях за экологию и социальную справедливость, проявляя инициативу через международные организации и волонтёрские проекты.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поколений — ключ к развитию общества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программ межпоколенческого обмена опытом и развития совместных инициатив в области технологий и культуры.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2040-е годы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моделей взаимодействия, основанных на взаимном уважении и общих целях, позволит обществу адаптироваться к вызовам.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2030-й год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молодёжи в социальные проекты при поддержке старшего поколения обеспечит преемственность и инновации.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и вызовы совместного будущего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достичь социальной справедливости в условиях растущих экономических и технологических различий? Этот вопрос требует новых политических и общественных решений.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обеспечат эффективное и этичное использование технологий, чтобы защитить права и безопасность каждого человека в будущем обществе?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общество сможет справиться с экологическими вызовами, сохраняя балансы между развитием и охраной природы?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подходы способствуют равенству возможностей для всех групп населения, учитывая разнообразие и уникальные потребности каждого? 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 наших руках: вызов и шанс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общества требует гармонии науки, ответственного поведения и активного участия каждого человека для создания справедливого и безопасного мира.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2026-05-10T17:57:33Z</dcterms:created>
  <dcterms:modified xsi:type="dcterms:W3CDTF">2026-05-10T17:57:33Z</dcterms:modified>
</cp:coreProperties>
</file>