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В. Свиридов и кантата «Курские песни»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в которой слышны родная земля и живая народная песня.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родилась эта музыка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Свиридов с детства слышал народные напевы и очень их любил. Поэтому в «Курских песнях» звучат знакомые интонации Курского края: природа, деревня, труд и тёплые человеческие чувства.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941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681" y="3084118"/>
            <a:ext cx="5062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Георгий Свиридов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Свиридов жил с 1915 по 1998 год и создал много музыки для хора, оркестра и кино. Его произведения звучат ясно, спокойно и очень по-русски.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своей страны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часто обращался к народной мелодии. Он умел услышать в простой песне красоту, силу и теплоту, а потом превратить это в яркое музыкальное произведение.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Любил песню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Свиридов сочинял музыку для хора, оркестра и даже для фильмов. Поэтому его произведения умеют быть и торжественными, и тихими, и очень выразительными.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Писал для разных исполнителей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музыка легко остаётся в памяти, потому что мелодии у неё певучие и живые. Слушаешь — и кажется, будто рядом кто-то красиво и спокойно поёт.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Запоминающийся звук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Курский край в музыке Свиридова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родной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земля подарила композитору особые напевы, похожие на живой голос народа. В них слышны простор полей, неторопливая деревенская жизнь и добрые чувства людей, которые умеют работать и праздновать вместе.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деревни к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«Курских песнях» можно представить русскую деревню, улицу с домами и широкое поле за околицей. Музыка будто ведёт слушателя по знакомым местам, где всё просто, светло и по-домашнему уютно.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народные интонации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Свиридов бережно сохраняет народный характер мелодий. Поэтому в кантате слышатся и протяжные, длинные песни, и бодрые припевы, которые легко подхватить, словно их поёт целый весёлый хор.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кантата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может звучать спокойно, другая — бодро, а третья — торжественно. Из-за этого кантата похожа на музыкальную историю с разными эпизодами.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несколько частей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Кантата — это не одна короткая песня, а крупное произведение. В ней композитор рассказывает о важных образах и чувствах с помощью музыки и пения.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большие мысли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Свиридова кантата звучит как большой рассказ о жизни людей. Здесь слышны труд, праздник, природа и красота русской песни.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И, наконец, рассказ о народе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образ в кантате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народный напев превращается в яркую хоровую картину.
</a:t>
            </a:r>
            <a:endParaRPr lang="en-US" sz="176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— основа произведения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Свиридов берёт за основу подлинные народные напевы. Они звучат просто и ясно, как песня, которую можно услышать на деревенском празднике или в дороге.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старинный фольклор превращается в новое произведение. Музыка остаётся народной по духу и в то же время звучит как авторская, очень красивая история.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делает мелодии богаче: добавляет многоголосие, повторы и сильные акценты. Из-за этого знакомая песня становится ярче, но не теряет своей доброй простоты.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в кантате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многих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кантате хор звучит так, будто поёт весь народ сразу. Он умеет быть радостным, нежным, шутливым и задумчивым, словно меняет настроение вместе с жизнью людей. Слушатель легко представляет живую общую песню.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тихо, то звонко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хор тянет длинные звуки, а иногда говорит чётко и ритмично, почти как в дружном разговоре. От этого музыка становится выразительной и очень живой, словно перед глазами собирается круг поющих людей.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933" y="1294104"/>
            <a:ext cx="5625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5117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548" y="3084118"/>
            <a:ext cx="5625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музыки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слышится уважение к повседневной работе людей. Это не тяжёлая и скучная тема, а спокойный и важный образ, который делает песню особенно настоящей.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мелодии помогают представить поля, дороги и простор Курского края. Кажется, будто музыка сама умеет смотреть вдаль и радоваться солнечному дню.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Бодрые ритмы и звонкие созвучия напоминают народное гулянье. В такой музыке хочется улыбнуться, а ещё — тихонько постучать ногой в такт.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Свиридов создаёт ощущение уюта и близости. В его музыке есть доброта, память о родном доме и чувство, что рядом поют свои, хорошо знакомые люди.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тепло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песня и характер музыки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песня делает музыку Свиридова узнаваемой. Мелодии у него плавные, певучие и очень ясные, поэтому их легко запомнить даже после первого слушания.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этой простоты кантата кажется близкой и понятной. В ней нет лишней суеты: только чистый голос песни, который звучит спокойно, тепло и немного празднично.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обороты и напевная речь создают ощущение движения большой дружной песни. Будто музыка не просто звучит, а идёт вместе с людьми по деревенской улице.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кантата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Свиридова умеет быть разной: то задорной и праздничной, то тихой и задумчивой. В ней слышится живой голос народа, будто на деревенской улице начался большой общий праздник.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эпизоде хочется улыбнуться, в другом — прислушаться к мягкой лирической мелодии. Так кантата создаёт ощущение родной земли, где рядом живут радость, тепло и спокойная красота.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 ритм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Мелодии в кантате широкие, плавные и очень певучие. Они напоминают народную песню, которую легко подхватить и запомнить.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Ритм помогает услышать движение: шаг, пляску, обрядовый круг или размеренное народное действие. Из-за этого музыка словно идёт вместе с людьми.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Сильные акценты и чёткий пульс добавляют энергии. Благодаря этому звучание остаётся ясным, крепким и очень выразительным.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Повторы возвращают знакомые обороты и создают ощущение большого хора, где поёт сразу весь край. Музыка становится похожей на общий разговор.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народная традиция стала музыкой Свиридова
</a:t>
            </a:r>
            <a:endParaRPr lang="en-US" sz="2625" dirty="0"/>
          </a:p>
        </p:txBody>
      </p:sp>
      <p:sp>
        <p:nvSpPr>
          <p:cNvPr id="8" name="Text 1"/>
          <p:cNvSpPr txBox="1"/>
          <p:nvPr/>
        </p:nvSpPr>
        <p:spPr>
          <a:xfrm>
            <a:off x="1443943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обращается к песням своей родной земли и берёт из них живые интонации, близкие деревенской речи и обрядовым напевам.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1443943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Курского края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24831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рукой композитора фольклор становится большим произведением для хора и инструментов, где слышны память о традиции, красота и сила народного духа.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24831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Кантата «Курские песни»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938426" y="3607319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Свиридов выбирает самые яркие мелодические обороты и строит из них музыкальные картины, сохраняя простоту и естественность народного источника.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938426" y="306773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отбор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556" y="3084118"/>
            <a:ext cx="562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кантату интересной для слушателя
</a:t>
            </a:r>
            <a:endParaRPr lang="en-US" sz="2831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легко открывается даже без специальных знаний. В ней слышны радость, ожидание, нежность и спокойствие — почти как в знакомом рассказе из жизни.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чувства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звучат так естественно, будто их уже пели когда-то давно. Поэтому кантата быстро запоминается и кажется очень близкой слушателю.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песенность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передаёт не одного героя, а целый народ. Из-за этого музыка становится широкой, тёплой и по-настоящему общей, как большой круг друзей.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народа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помогают представить деревню, поле, праздник и домашнее тепло. Музыка рисует картину жизни, в которой всё знакомо и дорого сердцу.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родного края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Свиридов: композитор, который слушал Россию
</a:t>
            </a:r>
            <a:endParaRPr lang="en-US" sz="2716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как родной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Свиридов особенно тонко чувствовал русскую речь и пение. В его музыке слова и мелодия соединяются так естественно, будто песня сама подсказывает композитору следующий звук. Поэтому его сочинения звучат светло и очень по-человечески.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похожая на дыхание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Свиридова часто слышны хор, широкая напевность и спокойная сила. Он любил музыку, которая не шумит зря, а говорит ясно и просто, как добрый и мудрый собеседник у вечернего окна.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Свиридов особенно внимательно обращается к народным истокам и показывает, как старинная песня может зазвучать по-новому.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1964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создания кантаты «Курские песни».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произведения Георгия Свиридова «Курские песни»
</a:t>
            </a:r>
            <a:endParaRPr lang="en-US" sz="111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народная песня превращается в кантату
</a:t>
            </a:r>
            <a:endParaRPr lang="en-US" sz="2981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живого фольклора Курского края к крупному хоровому произведению Свиридова.
</a:t>
            </a:r>
            <a:endParaRPr lang="en-US" sz="15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эту музыку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Повторяющиеся мелодии помогают уловить главное: тема возвращается, словно знакомый голос, и делает музыку понятной даже при первом слушании.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Смена темпа показывает настроение эпизода: где-то музыка идёт спокойно, а где-то становится живее, будто люди начинают танцевать или петь дружнее.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Разная сила звучания хора помогает услышать радость, торжество или тихую лирику. Так перед глазами возникают яркие музыкальные картины без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«Курских песен»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кантате фольклор не просто цитируется, а бережно переосмысливается. Свиридов сохраняет простоту народной песни, но делает её более объёмной, яркой и торжественной.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хор, традиционные интонации и любовь к родной земле. Поэтому оно звучит как живая память о Курском крае — тёплая, светлая и очень узнаваемая.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звучит как большое искусство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«Курские песни» показывают, что простая мелодия может стать основой красивой и сильной музыки. Свиридов помогает нам услышать красоту родной земли и ценность народных корней.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2026-05-24T22:45:21Z</dcterms:created>
  <dcterms:modified xsi:type="dcterms:W3CDTF">2026-05-24T22:45:21Z</dcterms:modified>
</cp:coreProperties>
</file>