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во Вселенной и скрытая вода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сделал Землю домом для воды и жизни.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два, на первый взгляд, разных мира: далёкий космос и воду под нашими ногами. Чтобы понять, почему Земля пригодна для жизни, нужно посмотреть и на её место во Вселенной, и на скрытые запасы воды.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которую мы видим и не видим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особая планета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одна из немногих каменистых планет, где вода существует не только в виде льда или пара, но и в жидком состоянии. Это делает её особенно удобной для жизни.
</a:t>
            </a:r>
            <a:endParaRPr lang="en-US" sz="1575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 кислородом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атмосфере Земли достаточно кислорода, чтобы поддерживать дыхание многих живых организмов. Сама атмосфера также помогает удерживать тепло и смягчать резкие перепады температуры.
</a:t>
            </a:r>
            <a:endParaRPr lang="en-US" sz="1575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планете существует активная оболочка жизни, где организмы постоянно взаимодействуют с воздухом, водой и породами. Жизнь не просто приспосабливается к Земле, а меняет её поверхность и состав.
</a:t>
            </a:r>
            <a:endParaRPr lang="en-US" sz="1575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условия, климат и водные процессы на Земле работают вместе. Именно поэтому наша планета отличается от большинства соседей в Солнечной системе.
</a:t>
            </a:r>
            <a:endParaRPr lang="en-US" sz="15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День, ночь и времена года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дня и ночи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делает полный оборот вокруг своей оси примерно за 24 часа. Из-за этого одна её сторона освещена Солнцем, а другая остаётся в тени.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путь Земли вокруг Солнца занимает около 365 дней. Этот годовой цикл определяет привычный нам порядок календаря и длительность сезонов.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вращения Земли наклонена примерно на 23,5°. Поэтому солнечные лучи падают на поверхность по-разному в течение года.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полушарие наклонено к Солнцу, там теплее и день длиннее. Когда от него — холоднее и короче световой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находится не слишком близко и не слишком далеко от Солнца, поэтому на её поверхности возможна жидкая вода.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попадает в область умеренных температур, где вода может не замерзать и не испаряться слишком быстро.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расстояния планет от Солнца, общепринятые астрономические данные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Земля в Солнечной системе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53383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Тепловая защита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действует как тонкий защитный слой: она удерживает часть тепла, уменьшает резкие перепады температуры и делает условия на поверхности более стабильными для воды.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 от метеоритов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мелких метеоритов сгорает в атмосфере ещё до падения на поверхность. Это снижает разрушения и помогает сохранить поверхность планеты сравнительно спокойной.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Магнитная защита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Земли отклоняет поток заряженных частиц, приходящих от Солнца. Без такой защиты верхние слои атмосферы и вода были бы сильнее подвержены воздействию космической среды.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жизни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атмосферы и магнитного поля важно для всей системы жизни. Вместе они поддерживают подходящие условия, при которых вода остаётся частью устойчивой среды.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механизмы защиты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и подземные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от поверхности к подземным запасам и обратно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подземные воды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породах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заполняют пустоты, трещины и промежутки между зёрнами в породах. Они есть почти везде, но глубина залегания и количество воды сильно различаются.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Грунтовые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всего к поверхности лежат грунтовые воды. Их уровень может подниматься и опускаться в зависимости от сезона, осадков и свойств почвы.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поверхностью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нередко выходят на поверхность в виде родников. Они также подпитывают реки и озёра, особенно когда дождей мало.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Колодцы и скважины позволяют человеку использовать эти запасы. Но доступ к воде зависит от глубины, строения пород и чистоты источника.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подземная вода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Осадки на 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или талый снег попадают на поверхность и сначала проходят через почву. Этот путь начинается там, где вода ещё может впитываться в грунт.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Просачивание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просачивается вниз через поры и трещины — это инфильтрация. Чем рыхлее грунт, тем легче вода уходит в глубину.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Накопление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Достигнув водоносного слоя, вода накапливается в пустотах и начинает медленно двигаться. Иногда верхняя часть задерживается в почве и питает растения.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Обновление запасов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пополняются после каждого дождя, а при засухе расходуются медленнее. Поэтому подземные воды считаются важным резервом на сухое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Пористость и проницаемость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два свойства пород: одно показывает, сколько в них пустот, другое — как легко проходит вода.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Пустоты сами по себе не гарантируют движение воды: важна ещё связь между ними.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гидрогеологии; обобщение для школьного курса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элемента подземного запаса воды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губка
</a:t>
            </a:r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Водоносный горизонт похож на подземную губку: его поры и трещины заполнены водой, которая может медленно двигаться и питать источники. Такой слой встречается в песках, гравии и трещиноватых породах, где пустоты достаточно связаны между собой.
</a:t>
            </a:r>
            <a:endParaRPr lang="en-US" sz="157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преграда
</a:t>
            </a:r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Водоупор работает как плотная крышка. Он почти не пропускает воду, поэтому влага задерживается выше него и скапливается в устойчивом слое. Чаще всего такую роль выполняют глина или плотные, слабо трещиноватые породы.
</a:t>
            </a:r>
            <a:endParaRPr lang="en-US" sz="1645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резервуар
</a:t>
            </a:r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водоносный горизонт лежит между водоупорами, вода оказывается как бы запертой в естественном резервуаре. Именно такое строение определяет, где появится колодец, родник или артезианская скважина, и как быстро можно получить воду.
</a:t>
            </a:r>
            <a:endParaRPr lang="en-US" sz="15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на 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поверхности выпадают дождь и талый снег. Часть воды уходит в почву, а часть стекает по рельефу в ручьи и реки.
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Просачивание вглубь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вода просачивается вниз через рыхлые слои. Если породы пропускают её хорошо, уровень грунтовых вод постепенно поднимается и меняется по сезонам.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Насыщенный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сухой зоны поры полностью заполнены водой. Над водоупором она накапливается и образует слой, из которого можно получить воду через скважину или родник.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после дождей уровень обычно выше, а в засуху ниже. Поэтому подземный разрез помогает увидеть, как меняется запас воды в течение года.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подземный разрез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подземной воды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воды от поверхности к зонам разгрузки и объясняет, почему разные породы меняют скорость её движения.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колодцы, скважины и родники остаются важными источниками. Их используют по-разному, но все они показывают, как подземная вода связана с жизнью людей и природой.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Родники и первые колодцы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поселения выбирали места, где вода была близко к поверхности или выходила сама. Родники и неглубокие колодцы обеспечивали людей питьём и служили центром жизни деревни.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Глубже в толщу пород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стали копать более глубокие колодцы и бурить скважины. Это позволило добираться до воды там, где поверхностных источников мало, и снабжать растущие поселения стабильнее.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получают подземную воду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артезианских вод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 давлением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Артезианский слой заперт между двумя водоупорными пластами. Вода в нём находится под давлением, поэтому после бурения может подниматься выше уровня, на котором залегает сам водоносный горизонт.
</a:t>
            </a:r>
            <a:endParaRPr lang="en-US" sz="1211" dirty="0"/>
          </a:p>
        </p:txBody>
      </p:sp>
      <p:sp>
        <p:nvSpPr>
          <p:cNvPr id="10" name="Text 3"/>
          <p:cNvSpPr txBox="1"/>
          <p:nvPr/>
        </p:nvSpPr>
        <p:spPr>
          <a:xfrm>
            <a:off x="3172058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 высот
</a:t>
            </a:r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напор возникает, когда область питания расположена выше, чем место добычи. Чем сильнее перепад высот и плотнее перекрывающие слои, тем заметнее подъём воды в скважине.
</a:t>
            </a:r>
            <a:endParaRPr lang="en-US" sz="1215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109750"/>
            <a:ext cx="54894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Защищённый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Артезианские воды ценят за защищённость от поверхностных загрязнений. Но даже они требуют бережного использования, потому что пополняются медленно и не являются бесконечным ресурсом.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используют не только дома и фермы. Они поддерживают работу заводов, помогают полям пережить засуху и питают реки, когда дождей долго нет.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роль подземных вод — обеспечение людей водой, но не менее важно их участие в поливе и поддержании рек в сухие периоды.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водных ресурсов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подземные воды особенно нужны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фактора качества воды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вкус и запах влияют растворённые вещества и органика. Если в воде много частиц грунта, она становится мутной, а посторонний запах часто указывает на примеси или загрязнение.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и жёсткость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Минеральный состав определяет жёсткость воды. В жёсткой воде больше солей кальция и магния, из-за чего она по-другому пенится с мылом и может оставлять накипь.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не всегда безопасна на вид. Даже прозрачная вода может содержать бактерии, если в грунт попали стоки, поэтому важен не только внешний вид, но и проверка состава.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грунта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меняется, когда вода проходит через разные породы. Песок часто служит природным фильтром, а глина и загрязнённые участки могут задерживать вредные вещества или, наоборот, ухудшать качество 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стоки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стоки из домов и канализации могут просачиваться в почву, если очистка недостаточна. Вредные вещества медленно уходят вниз и долго остаются в подземных слоях.
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 пестициды с полей легко смываются дождём. Затем они проникают в грунт и могут попасть в колодцы, особенно если участок расположен рядом с водозабором.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Свалки и 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Свалки и места хранения мусора опасны тем, что дождь вымывает из них растворённые вещества. Такие загрязнения часто трудно обнаружить сразу, но потом их сложно удалить.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 и масла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 и масла из утечек, автозаправок и техники быстро распространяются в почве. Они особенно опасны возле дорог, мастерских и мест, где вода залегает неглубоко.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источника загрязнения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защиты подземных вод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правила охраны источников воды и показывает, как простые действия снижают риск загрязнения.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узнали о Земле и воде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Ответьте на вопросы и проверьте себя: вода на Земле возможна благодаря положению планеты, а подземные воды — важная часть её скрытого запаса, который нужно беречь и не загрязнять.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2026-07-26T18:31:02Z</dcterms:created>
  <dcterms:modified xsi:type="dcterms:W3CDTF">2026-07-26T18:31:02Z</dcterms:modified>
</cp:coreProperties>
</file>