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дыхание и его роль в организме человека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жизненно важный процесс, обеспечивающий кислород и удаление углекислого газа.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биология дыхательного процесса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изучения дыхания начались ещё в античности. К XIX веку учёные выявили суть клеточного дыхания и газового обмена в крови. Во всех живых существах дыхание обеспечивает энергию путём доставки кислорода к клеткам.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дыхания у человека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дыхание — это газообмен между воздухом и кровью в лёгких, где кислород насыщает кровь.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газов — кислород и углекислый газ двигаются по кровеносным сосудам, обеспечивая обмен веществ.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дыхание — обмен газов между кровью и клетками тканей, позволяющий клеткам получать энергию.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и глотка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служит первым барьером и фильтром для воздуха, а глотка обеспечивает прохождение воздуха в нижние отделы дыхательной системы.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и трахея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выполняет функцию прохода воздуха и голосообразования, трахея — прочный канал, ведущий воздух к лёгким.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 бронхи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расположены в грудной клетке и разделены на доли, бронхи — разветвлённые трубки, снабжающие воздухом различные участки лёгких.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дыхательной системы человека
</a:t>
            </a:r>
            <a:endParaRPr lang="en-US" sz="22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полость: функции и защита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при прохождении в носовой полости согревается, что помогает сохранить оптимальную температуру для лёгких.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и слизь задерживают микрочастицы и микроорганизмы, предотвращая попадание вредных веществ в дыхательные пути.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Увлажнение воздуха в носу улучшает качество газообмена и защищает слизистую от пересыхания.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гортани в дыхании и голосе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соединяет верхние дыхательные пути с трахеей, обеспечивая безопасный проход воздуха.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связки внутри гортани создают звуки благодаря вибрации при дыхании и речи.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Надгортанник прикрывает гортань во время глотания, не допуская попадания пищи в дыхательные пути.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обеспечивает одновременное выполнение дыхательной и голосовой функций, сохраняя здоровье органов.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— стабильный воздуховод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состоит из хрящевых колец, которые не позволяют ей сжиматься, сохраняя свободный проход воздуха к лёгким.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 — ответвления для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нижней части трахеи бронхи делятся на два основных ствола, направляясь в левое и правое лёгкое, и дальше разветвляются на более мелкие трубочки.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и бронхи: структура и функции
</a:t>
            </a:r>
            <a:endParaRPr lang="en-US" sz="22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лёгких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лёгких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состоят из долей: три в правом, две в левом. Они защищены грудной клеткой и покрыты плеврой для легкости движения.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альвеол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— маленькие пузырьки с тонкими стенками и густой сетью капилляров, где происходит обмен кислорода и углекислого газа.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Газовый состав крови при дыхании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Артериальная кровь насыщена кислородом почти полностью, что обеспечивает ткани необходимым для жизни газом.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составе кислорода и углекислого газа между артериальной и венозной кровью отражает эффективность газообмена в организме.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вдох и выдох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 активируется сокращением диафрагмы и межрёберных мышц, расширяя грудную клетку и втягивая воздух в лёгкие.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циклы поддерживают постоянный обмен кислорода и углекислого газа между организмом и окружающей средой.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Выдох происходит при расслаблении этих мышц, уменьшении объёма грудной клетки и выходе воздуха наружу.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529239"/>
            <a:ext cx="5037900" cy="23855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видов дыхания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особенности четырёх видов дыхания: носового, ротового, грудного и брюшного. Представлены основные характеристики каждого способа и их влияние на здоровье и эффективность дыхательного процесса.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Носовое и брюшное дыхание считаются наиболее полезными для здоровья благодаря качественной фильтрации и глубокому насыщению кислородом.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учебник по биологии, 2020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регулируется дыхание в организме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центр расположен в продолговатом мозге и автоматически управляет частотой и глубиной вдохов и выдохов, обеспечивая стабильное дыхание при различных условиях.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основана на контроле концентрации углекислого газа и кислорода в крови, что позволяет быстро адаптировать дыхание к потребностям организма.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автоматических механизмов, дыхание может изменяться под воздействием эмоционального состояния, физической активности и температуры окружающей среды.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Волевая регуляция дает возможность сознательно изменять дыхательные движения, что важно при тренировках, релаксации и контроле стресса.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Кислородный путь: от воздуха к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Вдохнув свежий воздух, кислород через стенки альвеол проникает в капилляры, где его концентрация ниже. Этот процесс происходит благодаря тонким стенкам и большому количеству капилляров. Быстрый переход газов обеспечивает насыщение крови кислородом.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углекислого газа из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газ, образующийся в клетках, переносится кровью к альвеолам. Там его концентрация выше, чем в воздухе альвеол, что способствует его диффузии наружу при выдохе. Тонкие альвеолярные стенки ускоряют вывод газов.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газообмена в альвеолах лёгких
</a:t>
            </a:r>
            <a:endParaRPr lang="en-US" sz="22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Транспортировка газов кровью: роль гемоглобина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98% кислорода связывается с гемоглобином внутри эритроцитов, образуя оксигемоглобин, который эффективно доставляет кислород к органам и тканям.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транспортируется в растворённом виде в плазме, а также связан с гемоглобином и превращён в бикарбонаты для вывода лёгкими.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комплексная система обеспечивает постоянный обмен газов и поддерживает кислородное насыщение тканей на необходимом уровне.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Бронхиальная астма: хроническое воспаление и сужение бронхов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астме дыхательные пути воспаляются, вызывая затруднение выдоха и затруднённое дыхание. Заболевание требует длительного контроля и может обостряться при воздействии аллергенов и инфекций.
</a:t>
            </a:r>
            <a:endParaRPr lang="en-US" sz="886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Пневмония: воспаление лёгких с нарушением газообмена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Пневмония характеризуется воспалением лёгочной ткани, снижая её способность к обмену газов. Симптомы включают кашель, высокую температуру и одышку, требуя срочного лечения.
</a:t>
            </a:r>
            <a:endParaRPr lang="en-US" sz="101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ОРВИ: частые вирусные инфекции дыхательных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респираторные вирусные инфекции вызывают заложенность носа, кашель и общее недомогание. При осложнениях возможно ухудшение дыхательной функции и переход в хронические формы.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заболевания дыхательной системы: астма, пневмония, ОРВИ
</a:t>
            </a:r>
            <a:endParaRPr lang="en-US" sz="2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2022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частоты дыхательных движений с возрастом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наблюдается снижение частоты дыхания и увеличение глубины вдоха, что связано с развитием и адаптацией дыхательной системы.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уменьшение частоты дыхательных движений свидетельствует о повышении эффективности работы лёгких с ростом возраста.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физические нагрузки влияют на дыхание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физических упражнений частота дыхания увеличивается для повышения поступления кислорода в мышцы и удаления углекислого газа.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дыхания также возрастает благодаря усиленной работе диафрагмы и межрёберных мышц, что улучшает газообмен в лёгких.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развивают дыхательную мускулатуру и эластичность лёгочной ткани, что способствует улучшению выносливости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гигиена дыхательной системы подростков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соблюдать режим сна и питание, поскольку они укрепляют иммунитет и способствуют нормальной работе дыхательной системы.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прогулки на свежем воздухе и закаливание повышают защитные функции дыхательных путей и улучшают кислородный обмен.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избегать курения и загрязнённых помещений, чтобы не допустить хронических заболеваний дыхательных органов.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своевременно лечить инфекции верхних дыхательных путей и формировать навыки самостоятельного контроля за состоянием дыхания.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вдохов и выдохов совершает человек за сутки, обеспечивая необходимое поступление кислорода.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организм ежедневно делает десятки тысяч вдохов и выдохов, что поддерживает жизнедеятельность всех органов и систем.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физиологии, 2023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20000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ключ к здоровью и жизненной энергии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кислородный обмен и энергию для клеток. Подросткам важно развивать правильные дыхательные привычки и заботиться о здоровье дыхательной системы для поддержания общего благополучия.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2026-05-09T02:46:55Z</dcterms:created>
  <dcterms:modified xsi:type="dcterms:W3CDTF">2026-05-09T02:46:55Z</dcterms:modified>
</cp:coreProperties>
</file>