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животных: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способы размножения и этапы развития разных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жизни на планете, а развитие помогает животным адаптироваться к условиям окружающей среды. Разнообразие этих процессов отражает эволюцию и выживание видов.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животном мире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с участием двух родителей: самца и самки, которые производят гаметы — сперматозоид и яйцеклетку.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полового размножения у животных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при половом размножении, повышает шансы адаптации и выживания потомства в изменяющейся среде.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слиянии гамет возникает зигота, с которой начинается развитие нового организма, обладающего генетическими особенностями обоих родителей.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8119" y="2013314"/>
            <a:ext cx="267098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бесполого размножения у животных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Процесс, при котором организм делится на две части, каждая из которых становится новым организмом. Пример — амёба, размножающаяся простым делением.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новой особи в виде выроста на теле родителя, который затем отделяется. Это происходит у гидры, формируя идентичное потомство.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тела на части, каждая из которых восстанавливает недостающие участки и становится самостоятельной. Плоские черви часто используют этот способ.
</a:t>
            </a:r>
            <a:endParaRPr lang="en-US" sz="13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Гаметогенез: формирование половых клеток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сперматозоидов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семенниках происходит выработка миллионы подвижных мужских гамет — сперматозоидов. Этот процесс регулируется гормонами и проходит несколько этапов, обеспечивая качество и количество клеток.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яйцеклеток в яичниках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яичниках формируются женские гаметы — яйцеклетки, которые содержат запас полезных веществ для зародыша. Гормональная система контролирует рост и созревание каждой яйцеклетки.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размножения среди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преобладает у позвоночных, обеспечивая высокое генетическое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полового размножения у позвоночных связано с необходимостью адаптации к разнообразным средам обитания.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характерно для млекопитающих, птиц и рептилий, где потомство сразу схоже с взрослыми по форме и поведению.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у насекомых и амфибий включает стадии личинки и метаморфоза, что создаёт несколько пищевых и экологических ниш.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этапов снижает конкуренцию между молодняком и взрослыми особями, повышая выживаемость на разных фазах.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циклы: прямое и непрямое развитие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яйцекладущих животных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питание зародыша в яйце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птиц и рептилий снабжены скорлупой и оболочками, которые защищают эмбрион и обеспечивают его необходимыми питательными веществами для развития.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яиц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структура яйца зависит от вида: от миниатюрных рыбьих икринок до крупных яйца страуса — все приспособлены к условиям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оплодотворения у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видом животных, типом оплодотворения и примерами, подтверждая преимущество внутреннего оплодотворения для выживания.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уменьшает риски для эмбрионов, повышая процент выживаемости потомства.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стр. 89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молодняка защищает нестойких детёнышей: лягушки переносят икру на спине, кенгуру носят детёныша в сумке.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гнёзд — распространённый способ защиты яиц и молодняка у птиц, обеспечивающий тепло и безопасность.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Вскармливание молоком характерно для млекопитающих, обеспечивая детёныша необходимыми питательными веществами и иммунитетом.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заботы варьируется от минимальной до длительной опеки, что влияет на выживаемость и развитие потомства.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заботы о потомстве у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заботы о потомстве: яркие случаи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Львы: воспитание в прайде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прайде львы совместно заботятся о потомстве: львицы дают молоко и охраняют детёнышей, а самцы защищают территорию, что увеличивает шансы на выживание молодняка.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 тепло своего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несут яйца на лапах, прикрывая их складкой из кожи и перьев. Это защищает эмбрионы от холода антарктических ветров, обеспечивая оптимальную температуру для развития.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и транспортировка малышей
</a:t>
            </a:r>
            <a:pPr algn="l" indent="0" marL="0">
              <a:lnSpc>
                <a:spcPct val="100000"/>
              </a:lnSpc>
              <a:buNone/>
            </a:pPr>
            <a:r>
              <a:rPr lang="en-US" sz="40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Вылупившихся крокодильчиков мать осторожно переносит в пасти к воде, обеспечивая им безопасность от хищников и давая время привыкнуть к новой среде обитания.
</a:t>
            </a:r>
            <a:endParaRPr lang="en-US" sz="11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представляет собой кардинальное изменение внешнего вида и функций организма от личинки до взрослой особи, что часто сопровождается перестройкой внутренних органов.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стадии делятся на яйцо, личинку, куколку и взрослую особь, каждая из которых имеет свои особенности и задачи для успешного роста.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суть и стадии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амфибий наблюдается переход от водной личинки с жабрами к взрослой особи с лёгкими, что помогает приспособиться к наземной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жизненного цикла снижает конкуренцию за ресурсы между молодыми и взрослыми особями, распределяя экологические ниши.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организма от яйца до взрослой формы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лягушки: последовательность стадий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млекопитающих и насекомых по развитию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развиваются внутри матери, питаются молоком после рождения и получают длительную заботу, что обеспечивает высокую выживаемость молодняка.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проходят стадии яйца, личинки и куколки с резкой перестройкой организма, что помогает использовать разные экологические ниши на каждом этапе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4378" y="1587736"/>
            <a:ext cx="2875245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Живородящие, яйцеживородящие и яйцекладущие: отличия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примеры животных разных типов размножения, а также особенности развития эмбриона внутри или вне тела матери.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могут протекать внутри тела матери или вне его с разной степенью защиты эмбриона.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юного зоолога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инсектидные гормоны регулируют стадии линьки и метаморфоза, обеспечивая последовательное превращение личинки в взрослое насекомое.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 гормональной регуляции вызывает нарушения в развитии, что может привести к неправильному формированию или гибели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как регуляторы роста и развития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гипофизарные гормоны контролируют рост, половое созревание и другие этапы развития, поддерживая баланс физиологических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окружающей среды на размножение животных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– время нереста рыб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и концентрация кислорода стимулируют массовый нерест рыб, обеспечивая благоприятные условия для развития икры.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корма у птиц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кладки яиц у птиц совпадает с максимальным поступлением насекомых и растений, чтобы обеспечить корм для птенцов.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 – размножение зелёной жабы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температура после осадков создают оптимальную среду для размножения и дальнейшего развития икринок в водоёмах.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разных способов размножения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генетическое разнообразие, повышая устойчивость видов к болезням и изменяющимся условиям среды. Такой подход требует времени и энергии на поиск партнёра.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увеличивать численность потомства, что выгодно в стабильных условиях. Однако оно не создаёт генетического разнообразия, ограничивая приспособляемость.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потомков у насекомых компенсирует высокую смертность, поддерживая стабильность популяций на протяжении времени.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животных меньше детёнышей, но высокая родительская забота увеличивает шансы их выживания и развития до взрослого состояния.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размножения напрямую влияет на рост или снижение численности вида в экосистеме, учитывая природные ресурсы и хищников.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условиях среды, такие как климат или доступность пищи, могут значительно влиять на размножение и численность животных.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размножения на численность популяций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размножения 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ключевые процессы, обеспечивающие выживание и эволюцию животных. Их изучение помогает сохранить биологическое разнообразие и поддержать устойчивость экосистем.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2026-05-08T14:36:07Z</dcterms:created>
  <dcterms:modified xsi:type="dcterms:W3CDTF">2026-05-08T14:36:07Z</dcterms:modified>
</cp:coreProperties>
</file>