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Карем. «Мирная считалка»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считалке, где игра звучит тихо, дружно и по-доброму.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Морис Карем: поэт простых и светлых слов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Морис Карем — бельгийский поэт, который писал и для детей, и для взрослых. Его стихи короткие, музыкальные и очень понятные, поэтому они легко читаются младшими школьниками.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короткий и легко произносится вслух, как настоящая считалка. В нём чувствуется чёткий ритм, который помогает читать строки почти нараспев, без напряжения.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заметны повторы слов и звуков. Они создают ощущение игры, а ещё помогают быстро запомнить текст и повторять его вместе с классом.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эта считалка необычная: она не шумная и не спорная. Слово «мирная» сразу задаёт тихое, доброе настроение и делает игру особенно спокойной.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считалка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спокойного детского мира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мир выглядит безопасным и тёплым: дети рядом, никто не ссорится и не обижает друг друга. Читается оно легко, а в воображении сразу возникает тихий дружный двор.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иллюстрации подойдут светлые краски, ясное небо, круг детей или школьная площадка. Такой рисунок передаст не шумную беготню, а добрую игру, где всем спокойно и хорошо.
</a:t>
            </a:r>
            <a:endParaRPr lang="en-US" sz="10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500" y="2266178"/>
            <a:ext cx="260400" cy="26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2949" y="2286215"/>
            <a:ext cx="275400" cy="220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5897" y="2282269"/>
            <a:ext cx="275400" cy="220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доброты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75071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тон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нет резких слов и обид. Спокойная интонация показывает, что доброта начинается с уважительного, мягкого разговора между детьми.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8017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напоминает: играть вместе приятнее, когда никто не спорит и не старается задеть другого. Дружба делает обычную считалку тёплой и светлой.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80962" y="2251890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 повседневности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здесь — это не только большая важная тема, но и маленькие поступки каждый день: уступить, улыбнуться, не ссориться по пустякам и сохранить хорошее настроение.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первоклассников такая форма звучит почти как песенка и быстро откладывается в памяти.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стихотворения М. Карема «Мирная считалка»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признака делают стихотворение особенно запоминающимся: короткие строки, повторы и лёгкий ритм.
</a:t>
            </a:r>
            <a:endParaRPr lang="en-US" sz="217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стихотворение веселым и спокойным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Улыбки вместо спора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такой иллюстрации дети стоят в кругу и улыбаются друг другу. В их движениях есть игра, но нет толкотни и шума. Светлый двор и мягкие цвета подчёркивают мирное настроение стихотворения.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двор и простая игра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показать голубое небо, цветы, мяч и скакалку. Ребята играют легко и дружно, а вокруг всё выглядит тёплым и ясным. Картина будет передавать радость без суеты и ссор.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Дружные ладошки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образ — дети, которые сложили ладошки вместе или держатся за руки. Такой жест сразу говорит о согласии и доверии. Он подходит к стихотворению, где главное — доброта и спокойная игра.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связанные с тишиной и спокойствием, сразу создают в стихотворении мягкое звучание. Они помогают почувствовать, что мир начинается с отсутствия крика и напряжения.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дружбе делают текст тёплым и доверительным. Благодаря им считалка звучит не просто как игра, а как приглашение быть рядом без ссор и обид.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согласия показывают, что можно договориться и не спорить по пустякам. Для младших школьников это важный и очень понятный урок повседневного общения.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несут смысл мира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связанные с игрой, сохраняют живость и движение. Поэтому стихотворение не становится скучным: оно остаётся лёгким, весёлым и при этом удивительно мирным.
</a:t>
            </a:r>
            <a:endParaRPr lang="en-US" sz="9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настроение стихотворения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ритм считалки постепенно превращается в спокойное и дружелюбное звучание.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«Мирная считалка»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друг друга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напоминает, что в разговоре и в игре важно слышать товарища. Тогда общение становится спокойнее и приятнее для всех.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24200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ссориться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показывает, что даже обычная игра может пройти без обид. Достаточно быть внимательным, вежливым и не спорить по мелочам.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6757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Играть дружно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простой: когда дети играют мирно, всем веселее. Добрые слова помогают сохранить хорошее настроение и в классе, и во дворе.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стихотворение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звучит светло и спокойно: в нем чувствуется радость игры, доверие и мягкая доброжелательность. Оно не тревожит, а будто приглашает улыбнуться.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настроение легко передать в иллюстрации: дети держатся за руки, вокруг ясное небо, зелёная трава и простые мирные детали, создающие ощущение дружбы.
</a:t>
            </a:r>
            <a:endParaRPr lang="en-US" sz="10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Короткие строки помогают читать стихотворение без усилия. Они звучат ясно и быстро складываются в цельный, понятный ритм.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текст легко запомнить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Повторы делают текст похожим на считалку или песенку. Ребёнок легко подхватывает знакомое звучание и запоминает слова почти без труда.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Простая лексика не перегружает внимание. Поэтому смысл удерживается в памяти вместе со звучанием, а стихотворение хочется повторять вслух.
</a:t>
            </a:r>
            <a:endParaRPr lang="en-US" sz="9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925" y="1797831"/>
            <a:ext cx="36840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0000" y="1797831"/>
            <a:ext cx="368400" cy="36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1075" y="1797831"/>
            <a:ext cx="368400" cy="368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в поэзии Мориса Карема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80825" y="2394191"/>
            <a:ext cx="25110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обращения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Карем говорит с детьми понятно и спокойно, без назидательности. Его стихи звучат так, будто взрослый добрый голос рядом, а не строгий урок.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321899" y="2394191"/>
            <a:ext cx="25110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строки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поэзии важны ритм, интонация и звучание слов. Именно поэтому короткие тексты Карема легко читать вслух и приятно слушать.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62973" y="2394191"/>
            <a:ext cx="25110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небольшом стихотворении поэт умеет передать теплоту, уважение и веру в дружбу. «Мирная считалка» особенно хорошо показывает это качество.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2275" y="1126637"/>
            <a:ext cx="4691700" cy="3757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может быть иллюстрация к стихотворению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93100" y="1852125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 рисунке можно показать детей в кругу на школьном дворе или на лужайке. Пусть лица будут радостными, а движения — спокойными и дружелюбными.
</a:t>
            </a:r>
            <a:endParaRPr lang="en-US" sz="1022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3100" y="3220293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Для настроения подойдут светлые краски, голубое небо и тёплый солнечный свет. Важно подчеркнуть не шумную игру, а мирное и дружное общение.
</a:t>
            </a:r>
            <a:endParaRPr lang="en-US" sz="10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39405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Слова в стихотворении простые и легко произносимые. Это помогает даже первокласснику читать текст уверенно и без лишнего напряжения.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языка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40130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Звучание мягкое и плавное, поэтому строки напоминают маленькую песенку. Такой ритм делает чтение особенно приятным и живым.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1139330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 тексте мало сложных оборотов и длинных фраз. Из-за этого смысл сразу понятен, а внимание остаётся на настроении и игре слов.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740055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Повторы и рифмы создают ощущение лёгкой приговорки. Именно благодаря этому стихотворение хочется читать хором, по цепочке или просто повторять вслух.
</a:t>
            </a:r>
            <a:endParaRPr lang="en-US" sz="9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использовать стихотворение на уроке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4263" y="1155701"/>
            <a:ext cx="31398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Первое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читает стихотворение вслух, чтобы дети услышали ритм и спокойное звучание слов.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946563" y="3100501"/>
            <a:ext cx="31398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Обсуждение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говорит о дружбе, тишине и добром отношении друг к другу. Ребята замечают, чем эта считалка отличается от обычной.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643663" y="1155701"/>
            <a:ext cx="31398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Закрепление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повторного чтения дети пробуют выучить строки и передать настроение стихотворения голосом и интонацией.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500" y="2266178"/>
            <a:ext cx="260400" cy="26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2949" y="2286215"/>
            <a:ext cx="275400" cy="220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3397" y="2262229"/>
            <a:ext cx="260400" cy="26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«Мирная считалка» отличается от обычной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75071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Сохраняет форму считалки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 обычная считалка, текст строится на ритме и повторе. Но вместо выбора игрока он создаёт мягкое, спокойное настроение.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8017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 смысл игры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игра не связана с соревновательностью или шумом. Она становится доброжелательной, а потому ближе к дружескому разговору.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80962" y="2251890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Добавляет важную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привычной форме появляется новый смысл: мир и согласие ценнее спора. Поэтому стихотворение запоминается не только звучанием, но и идеей.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дружного класса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учиться легче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легко представить в школьном классе, где дети помогают друг другу и слушают соседа с уважением. Такое пространство кажется тёплым и безопасным.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без ссор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уместны парты, тетради, улыбки и общее дело. Когда в классе царит дружба, и учиться, и играть становится заметно приятнее.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диапазон напоминает, что короткое и простое стихотворение создано поэтом XX века, чьи добрые тексты по-прежнему легко понимают дети.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задания о Морисе Кареме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8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1899–1978
</a:t>
            </a:r>
            <a:endParaRPr lang="en-US" sz="687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годы жизни Мориса Карема, автора «Мирной считалки».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«Мирная считалка» остаётся в памяти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стихотворение легко запоминается, потому что в нём соединены ритм, игра и доброта. Оно помогает детям понять: мир начинается с дружеского слова и спокойного сердца.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2026-05-23T23:05:10Z</dcterms:created>
  <dcterms:modified xsi:type="dcterms:W3CDTF">2026-05-23T23:05:10Z</dcterms:modified>
</cp:coreProperties>
</file>