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две буквы Н в суффиксах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писать Н, а когда НН.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русском языке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часто встречается в диктантах и упражнениях. Ошибка легко появляется в похожих словах, поэтому важно уметь отличать действие от признака и замечать зависимые слова.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страдательное причастие прошедшего времени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называет признак предмета через действие: прочитанная книга, построенный дом, решённая задача. Оно связано с глаголом и отвечает на вопрос какой?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образуется от глагола и сохраняет его значение. Поэтому важно сначала найти исходное действие: читать — прочитанный, строить — построенный, решить — решённый.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краткой форме страдательные причастия обычно оканчиваются на одну Н: книга прочитана, дом построен, задача решена. Форма слова помогает быстро выбрать написание.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полной форме причастия обычно имеют суффиксы -енн-, -анн-, -янн-. Именно здесь чаще всего пишется НН: написанный, сделанный, увиденный, организованный.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причастия в слове и в словосочетании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зависимые слова и сохраняется смысл действия, перед нами чаще всего причастие. Тогда выбор между Н и НН подчиняется правилу для причастий.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написания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легко узнать, если можно восстановить действие: книгу прочитали, дом построили, письмо отправили. В слове слышится не только признак, но и след действия.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часто есть слова-пояснения: недавно построенный мост, быстро прочитанная книга, аккуратно выполненная работа. Они уточняют время, способ или объект действия.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обычно можно соотнести с вопросом какой? и одновременно с действием. Это отличает его от обычного прилагательного, которое только называет признак предмета.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слову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064402"/>
            <a:ext cx="4839600" cy="17294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случаи, чтобы увидеть, как форма слова влияет на написание.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по-разному влияют на написание. Для прилагательных решающими становятся значение, приставка и наличие признаков причастия.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языка: страдательные причастия прошедшего времени и отглагольные прилагательные.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написания Н и НН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причастии пишется НН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стоит в полной форме страдательного причастия прошедшего времени, обычно пишется НН: купленный, сваренный, увиденный, построенный.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Полная форма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ясно обозначает признак по действию и сохраняет связь с глаголом, написание НН помогает показать эту связь.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Связь с действием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 сохраняются и тогда, когда при причастии есть зависимые слова: купленный вчера билет, выкрашенный в зелёный цвет забор, написанное учеником сочинение.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Есть зависимые слова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причастии пишется одна Н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страдательных причастиях пишется одна Н: письмо отправлено, работа выполнена, окно закрыто, задача решена. Такие формы обычно входят в состав сказуемого.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формы нужно сопоставлять: прочитанный — прочитан, построенный — построен. Это помогает не полагаться только на звучание слова.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показывает, что действие уже завершено и его результат важен для сообщения. В этом случае двойная Н не сохраняется, даже если в полной форме было НН.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действия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затрудняют не редкие исключения, а похожие формы, где написание меняется только по контексту.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трудность создают слова-двойники: именно они требуют анализа смысла, зависимых слов и формы.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чаще всего встречаются в учебных примерах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орфограммы.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признак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обозначают не действие, а постоянный или обычный признак предмета: жареный картофель, квашеная капуста, вязаная шапка.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на вопрос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на вопрос какой? и ведут себя как обычные прилагательные. Поэтому важно смотреть не только на происхождение слова, но и на его значение.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есть действие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стало устойчивым названием признака, оно уже не воспринимается как действие. Тогда написание Н или НН определяется правилами для прилагательных.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без события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причастий, эти слова не обязательно указывают на конкретное событие в предложении. Они могут просто называть привычный способ приготовления, обработки или изготовления.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прилагательные, образованные от глаголов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определить часть речи и выбрать Н или НН.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различить причастие и отглагольное прилагательное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 одной Н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приставки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Н пишется в прилагательных, образованных от глаголов несовершенного вида без приставки. Такие слова часто обозначают обычное, привычное свойство предмета, а не завершённое действие.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жареный, квашеный, вязаный, крашеный называют не событие, а устойчивый признак: способ приготовления, обработки или изготовления. Поэтому они воспринимаются как обычные прилагательные.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зависимых слов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нет зависимых слов, слово чаще переходит в разряд прилагательных. В выражении квашеная капуста или вязаная шапка признак уже стал постоянным и не требует двойной Н.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звучания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такие формы могут быть похожи на причастия, но решает не произношение, а значение слова. Если перед нами не действие, а качественный признак предмета, пишется одна Н.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 НН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буквы Н обычно пишутся в прилагательных, если в основе есть приставка. Примеры: организованный, асфальтированный, покрашенный. Приставка часто указывает на более явную связь с действием.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 слове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похоже на прилагательное, но в нём есть приставка или суффикс, связанный с действием, лучше сразу проверять правило для НН. Это помогает избежать ошибок в учебных работах.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правилу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словам, написание которых нужно запомнить, относятся стеклянный, оловянный, деревянный. Они не подчиняются обычной схеме и всегда пишутся с НН, несмотря на отсутствие приставки.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исключения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НН сохраняется и в словах, образованных с помощью суффиксов -ова- и -ева-. Так пишутся маринованный, организованный, асфальтированный. Эти суффиксы помогают отличить такие слова от форм с одной Н.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—ова-/-ева-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765184"/>
            <a:ext cx="4535700" cy="2327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Слова-двойники: как контекст меняет написание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одинаково звучащих словах число букв Н зависит от смысла и окружения в предложении. Контекст показывает, является ли слово признаком или результатом действия.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парах-двойниках решающим становится контекст: зависимые слова и значение действия ведут к НН, а обычный признак — к одной Н.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 и НН в причастиях и отглагольных прилагательных».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зависимые слова подсказывают часть речи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«сваренная мамой каша» сразу показывает действие и его исполнителя. Зависимое слово «мамой» помогает понять, что перед нами причастие, а не обычное прилагательное. Без такого уточнения слово воспринималось бы иначе.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Каша, которую сварила мама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«выкрашенный в зелёный цвет забор» есть подробное описание результата действия. Слова «в зелёный цвет» подсказывают, что предмет не просто окрашен как признак, а стал таким после действия.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Забор с уточнением цвета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«прочитанная за вечер книга» удобно для проверки орфограммы. Зависимое слово «за вечер» связывает форму с действием и показывает, что это причастие, а не слово с постоянным признаком.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за один вечер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 не в самом правиле, а на этапе анализа слова и предложения.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ошибаются при выборе формы и при распознавании зависимых слов; именно эти шаги нужно отрабатывать особенно внимательно.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выборе Н и НН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затруднений учащихся по теме орфограммы.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контекст помогает в предложении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важно понять, связано ли слово с действием. Если видно результат действия, как в словах «испечённый» или «выкрашенный», написание обычно ведёт к форме причастия.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действие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часто меняет орфографию слова. Сравните: «крашеный забор» и «выкрашенный забор». Во втором случае приставка делает связь с действием более заметной и поддерживает написание с НН.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приставку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рядом часто сразу подсказывают решение: «за вечер», «в зелёный цвет», «мамой». Такие уточнения помогают отличить причастие от прилагательного и выбрать нужное число Н.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зависимые слова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слово нельзя проверить отдельно от контекста. Только всё предложение показывает, обозначает ли оно обычный признак или результат действия, а значит, помогает выбрать правильное написание.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предложение целиком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важные признаки слова и выбрать правильное написание.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орфограммы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случаи не всегда удобно проверять общим правилом, поэтому их лучше выучить и узнавать в тексте сразу.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 требует запоминания: исключения и устойчивые формы не определяются только по общему алгоритму.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о Н и НН в прилагательных и причастиях.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орфограммы.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орфограммы достаточно внимательно посмотреть на приставку, зависимые слова, форму и значение слова. Эти признаки быстрее всего приводят к правильному решению.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быстро определить часть речи и выбрать одну Н или НН.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признака
</a:t>
            </a:r>
            <a:endParaRPr lang="en-US" sz="60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Н или НН, нужно определить часть речи, форму слова и его значение в предложении. Контекст, приставка и зависимые слова делают правило понятным и применимым.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2026-05-28T04:40:33Z</dcterms:created>
  <dcterms:modified xsi:type="dcterms:W3CDTF">2026-05-28T04:40:33Z</dcterms:modified>
</cp:coreProperties>
</file>