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Wer kommt eines Tages zum König? — урок немецкого языка во 2 классе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история, новые слова и встреча с королём.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всё построено на коротких словах, простых фразах и повторении. Дети быстро узнают знакомые буквы, слышат вежливые выражения и легко понимают, кто куда идёт и что происходит в сказочной истории.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подходит второклассникам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456" y="1416683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34831" y="14045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32106" y="1416683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06969" y="1400650"/>
            <a:ext cx="14137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36906" y="1426390"/>
            <a:ext cx="218400" cy="1747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немецкие слова урока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501325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König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главное слово темы: король. Оно помогает сразу понять, кто находится в центре истории, и связывает все остальные слова вокруг одного яркого героя.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22049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Schloss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das Schloss обозначает замок. Оно создаёт место действия и помогает детям представить высокие стены, башни и важное королевское здание.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38575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Tür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Tür — это дверь. Через неё герой входит, стучит или ждёт ответа, поэтому слово легко связать с движением и картинкой у входа.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5101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kommen и gehen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глаголы показывают путь героя: он приходит и идёт. Для младших школьников важно увидеть, что маленькое слово меняет смысл всей фразы.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71627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sprechen и helfen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sprechen и helfen связаны с разговором и помощью. Они делают историю живой: герой не просто стоит, а спрашивает, отвечает и получает поддержку.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Bitte и Danke звучат как маленькие волшебные слова вежливости. Они делают речь мягкой и доброй, а ещё помогают ребёнку чувствовать себя уверенно в диалоге.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Guten Tag, Ich komme и Ich bin помогают начать разговор без сложной грамматики. Эти фразы короткие, ясные и легко повторяются вслух вместе с учителем.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Wer bist du? и Ich bin ... учат задавать вопрос и отвечать по образцу. Дети быстро замечают, что в немецком языке одни и те же слова возвращаются снова.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звучат простые немецкие фразы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Замок, ворота и королевский двор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замок на холме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детьми возникает большой замок с башнями и флагом. Он выглядит важным и немного сказочным, поэтому сразу понятно: действие происходит не в обычном доме, а в особом месте, где живёт король.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Ворота, дверь и стража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входа видны большие ворота и дверь, а рядом может стоять стража. Такая сцена помогает запомнить слова das Tor, die Tür и die Wache, потому что каждое слово связано с понятной детской картинкой.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ученик у большого дворца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огромным зданием стоит маленький герой. Контраст размера делает картинку запоминающейся и даже немного смешной: замок огромный, а ученик совсем маленький, но он смело идёт навстречу королю.
</a:t>
            </a:r>
            <a:endParaRPr lang="en-US" sz="102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приходит к королю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истории появляется герой, который идёт не просто так. Он направляется zum König, то есть к королю, и это сразу показывает цель его пути и смысл всей сцены.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может принести новость, попросить помощи или задать важный вопрос. Поэтому сюжет строится вокруг короткой встречи, а не длинного рассказа, что очень удобно для второго класса.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zum помогает увидеть движение к месту действия. Даже маленькое немецкое слово меняет смысл фразы и делает путь героя понятным без лишних объяснений.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легко следят за историей, когда знают, кто идёт, куда идёт и зачем. Так чтение превращается в маленькое приключение, а не в скучное упражнение.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306" y="1501677"/>
            <a:ext cx="218400" cy="2254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8881" y="1505200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7306" y="3397190"/>
            <a:ext cx="218400" cy="17472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как часть немецкой речи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950900" y="14086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разговор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07337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Guten Morgen, Guten Tag и Hallo помогают войти в диалог спокойно и дружелюбно. Ребёнок сразу слышит, как в немецком языке принято здороваться.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0125" y="14182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Показать уважение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78913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Bitte, Danke и Entschuldigung делают речь вежливой и мягкой. Такие слова особенно уместны в разговоре с королём, потому что там важны хорошие манеры.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950900" y="3281400"/>
            <a:ext cx="777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без грубости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07365" y="3802400"/>
            <a:ext cx="83235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помогают не звучать резко и учат доброму общению. Для младших школьников это простой, но очень полезный навык на уроке и в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маленький сюжет на немецком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коротких реплик и действий помогает детям понимать историю по шагам.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вопрос Wer kommt eines Tages zum König?
</a:t>
            </a:r>
            <a:endParaRPr lang="en-US" sz="2384" dirty="0"/>
          </a:p>
        </p:txBody>
      </p:sp>
      <p:sp>
        <p:nvSpPr>
          <p:cNvPr id="7" name="Text 1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Wer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wer означает «кто». Оно сразу делает фразу вопросом и помогает детям искать героя истории, а не просто слушать рассказ.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00325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kommt eines Tages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kommt eines Tages означают «приходит однажды». Здесь появляется действие и намёк на событие, которое случается не каждый день.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56125" y="2887875"/>
            <a:ext cx="28191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zum König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zum König переводится как «к королю». Вместе вся фраза звучит как загадка: кто же однажды приходит во дворец?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начинается со знакомых слов: König, Schloss, kommen. Когда ребёнок узнаёт их в тексте, история сразу становится понятнее и перестаёт казаться страшной.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повторения и короткие модели: ich bin, ich komme, du bist. Они дают опору для чтения и показывают, как немецкий язык собирает смысл из маленьких частей.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Картинки, жесты и интонация делают текст живым. Если слово видно, слышно и можно показать рукой, оно запоминается гораздо быстрее — почти как герой в сказке.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дети понимают текст на немецком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323"/>
            <a:ext cx="2700000" cy="22623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87" y="977323"/>
            <a:ext cx="2700000" cy="22623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0400" y="977323"/>
            <a:ext cx="2700000" cy="22623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1852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высоким троном стоит обычный ученик, будто он попал в настоящую сказку. Рядом сияют корона и тяжёлый плащ, а за спиной видны стены замка. Контраст размера сразу помогает запомнить слово der König.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1852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гость у огромного трона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9537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большом зале всё выглядит торжественно и немного строго: высокий трон, широкие ступени, блестящая корона. Маленький герой кажется особенно заметным на этом фоне, поэтому дети легко связывают картинку со словами die Krone и der Thron.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19537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в тронном зале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80400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ворот замка стоит спокойный король, а рядом — маленький посетитель, который пришёл не случайно. Такая сцена делает изображение понятным и живым: важное место, важный человек и простой ученик, который не боится попросить о разговоре.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980400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Замок, где встречают не всех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рядом с большим королём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6094" y="1285525"/>
            <a:ext cx="14137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311265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581" y="3158575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9881" y="3180415"/>
            <a:ext cx="218400" cy="17472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действия стоят за словами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kommen легко показать шагом к замку или к двери. Дети видят движение, слышат слово и сразу понимают, что герой направляется к королю.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Приходить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fragen удобно сопровождать вопросительным взглядом и жестом ладони. Так ребёнок запоминает, что в разговоре один персонаж задаёт вопрос, а другой отвечает.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Спрашивать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hören и antworten связываются с вниманием и короткой репликой. Ученик сначала слушает, потом повторяет ответ — спокойно и без длинных предложений.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и отвечать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helfen хорошо подходит для доброй сказочной сцены. Один персонаж просит помощь, другой откликается, и новое слово сразу становится понятным по действию.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детям замечать, как пишется и звучит немецкое слово, и быстрее узнавать знакомые формы в тексте.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буквенных сочетаний удобно сравнить в словах темы на одном уроке.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темы
</a:t>
            </a:r>
            <a:endParaRPr lang="en-US" sz="2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разговор в королевском замке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звучит приветствие: Wer bist du? — Ich bin ... . Это помогает начать разговор спокойно и сразу включить знакомую модель ответа для младших школьников.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герой объясняет цель визита: Ich möchte helfen. или Ich komme. В одной короткой фразе ребёнок видит и действие, и намерение, без лишней сложности.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появляются вежливые слова. Danke. и Bitte. звучат коротко, но очень важно: они делают речь доброжелательной и напоминают о хорошем тоне общения.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смысл сцены становится ясным: один спрашивает, другой отвечает, и разговор движется к решению. Даже маленький диалог в замке выглядит завершённым и понятным.
</a:t>
            </a:r>
            <a:endParaRPr lang="en-US" sz="119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слова от первого знакомства к пониманию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новое немецкое слово проходит путь от карточки до собственного ответа ученика.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3325" y="12204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Повторяются слова одной темы: König, Schloss, Tür, Weg и Hilfe. Благодаря этому дети быстрее замечают связь между героями, местом действия и тем, что происходит в сцене.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033200" y="2351825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возвращаются и короткие речевые модели: Ich komme., Ich bin ..., Danke., Bitte. Они звучат просто, но помогают ребёнку уверенно читать и отвечать по образцу.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33200" y="34861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снижает тревогу перед новым языком. Когда знакомое слово появляется снова, ученик узнаёт его быстрее, не теряется и начинает воспринимать немецкий текст спокойнее.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7920" y="393900"/>
            <a:ext cx="8394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повторяется в течение урока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у дверей замка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больших ворот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высоким входом в замок стоит маленький герой и смотрит на тяжёлую дверь. Рядом, возможно, дежурит стража, а над воротами виден флаг. Дети сразу чувствуют, что сейчас начнётся важный разговор.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Постучать и подождать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тихо стучит в дверь и терпеливо ждёт ответа. В этой сцене легко представить слова klopfen и warten: сначала действие, потом пауза, а затем короткая реплика изнутри замка.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Разрешите войти?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порога звучит вежливое обращение, и разговор начинается без спешки. Взгляд ребёнка, большая дверь и торжественный вход делают слова das Tor, die Tür и sprechen очень наглядными и запоминающимися.
</a:t>
            </a:r>
            <a:endParaRPr lang="en-US" sz="102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306" y="1517333"/>
            <a:ext cx="218400" cy="194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8881" y="1505200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8881" y="3375350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7306" y="3375350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учебные умения развивает тема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07337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учатся узнавать знакомые слова в небольшом тексте и не пугаться длинных названий. Короткие формы легче заметить, прочитать и повторить вслух.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50900" y="14086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коротких слов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878913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слышит слово, находит его в речи и сверяет с картинкой. Так тренируется внимание к звучанию и формируется уверенность в понимании.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430125" y="14182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Слушание и узнавание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4878913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Картинка, жест и немецкое слово работают вместе. Благодаря этому смысл становится ясным быстрее, а новое слово запоминается не только глазами, но и по смыслу.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430125" y="32718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слова и образа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07337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строить очень простые ответы: Ich bin ... , Ich komme. , Danke. Ребёнок подставляет нужное слово и получает понятную фразу без лишней нагрузки.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950900" y="32814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по образцу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DF37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27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урока немецкого языка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241650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маленького сюжета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слова соединяются в простые фразы о короле, замке и госте. История читается шаг за шагом и не кажется сложной.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со словами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слышит и видит несколько ключевых слов темы. Они становятся опорой для понимания всей короткой истории.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589200" y="28878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и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ученик уже может ответить на вопрос по образцу и рассказать, кто пришёл к королю. Так новое слово превращается в уверенное понимание.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что остаётся после урока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урока дети помнят ключевые слова, вежливые фразы и смысл вопроса про короля. Немецкий язык оказывается понятным, если читать, слушать и повторять небольшими шагами.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2026-05-25T01:33:27Z</dcterms:created>
  <dcterms:modified xsi:type="dcterms:W3CDTF">2026-05-25T01:33:27Z</dcterms:modified>
</cp:coreProperties>
</file>