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Морфемы — значимые части слова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слово устроено изнутри и почему его части важны для смысла?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знать состав слова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слова по составу помогает находить родственные слова, не путать похожие по звучанию слова и объяснять написание приставок и корней. Это основа для орфографии и словообразования в 5 классе.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корень, приставка, суффикс и окончание: каждая часть вносит свой смысл или грамматическое значение.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морфемы изучают в школьном курсе русского языка.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— общий смысл родственных слов
</a:t>
            </a:r>
            <a:endParaRPr lang="en-US" sz="3056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семья слов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лес, лесной, лесник и перелесок похожи не случайно. Их объединяет корень, который хранит общее значение и помогает увидеть, что все эти слова связаны между собой по смыслу.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часть — много значений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представить слово как дерево, корень будет крепким стволом. От него расходятся родственные слова-ветви, и каждая ветвь добавляет новый оттенок смысла, не теряя связи с общей основой.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родства слов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корень, полезно подобрать несколько однокоренных слов. Когда общая часть повторяется и значение остаётся близким, именно она показывает, к какой смысловой семье относится слово.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724194"/>
            <a:ext cx="4791900" cy="168421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Морфемы и их роль в слове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Сравните, что обозначает каждая морфема и как она влияет на слово.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несёт главное значение, приставка и суффикс образуют новые слова, а окончание помогает изменять форму.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Приставка: часть перед корнем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стоит перед корнем и помогает образовать новое слово. Она может указывать на движение, приближение, начало действия или его повтор, меняя смысл исходного слова.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особенно заметны в глаголах, но встречаются и в других частях речи. По ним удобно видеть, как язык создаёт новые слова на основе уже известных.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Сравните: ехать — приехать, читать — перечитать. В обоих случаях слово остаётся связанным с исходным, но приставка добавляет новое значение и уточняет действие.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одна основа помогает образовать новые слова
</a:t>
            </a:r>
            <a:endParaRPr lang="en-US" sz="2575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одной группы могут различаться не только смыслом, но и строением. На это особенно хорошо показывает словообразование на знакомой основе.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морфем добавляется к основе, тем точнее слово передаёт новый оттенок значения и связь с исходным словом.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школьным примерам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Суффикс: часть после корня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стоит после корня и часто помогает создать новое слово. Он может уменьшать предмет: домик, ласково называть: беленький, или обозначать человека по действию: бегун.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суффикс заметнее меняет значение слова, чем его форму. Именно поэтому при разборе важно смотреть не только на звучание, но и на роль части в слове.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нередко называют профессию, признак или принадлежность к группе. Поэтому по ним легко понять, как слово связано с другими и какой смысловой оттенок оно получает.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и изменение формы слова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2139100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показывает, как слово изменяется по числу, падежу, роду или лицу. В формах книга, книги, книге меняется именно эта часть, а основа остаётся общей.
</a:t>
            </a:r>
            <a:endParaRPr lang="en-US" sz="1173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06000" y="1755925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окончание меняется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06000" y="3586825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помогает словам связываться друг с другом в предложении и передавать грамматические отношения. Без него было бы труднее понять, кто действует, на ком предмет и в каком он числе.
</a:t>
            </a:r>
            <a:endParaRPr lang="en-US" sz="1173" dirty="0"/>
          </a:p>
        </p:txBody>
      </p:sp>
      <p:sp>
        <p:nvSpPr>
          <p:cNvPr id="11" name="Text 5"/>
          <p:cNvSpPr txBox="1"/>
          <p:nvPr/>
        </p:nvSpPr>
        <p:spPr>
          <a:xfrm>
            <a:off x="4806000" y="3203650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оно нужно в предложении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морфемного разбора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шагов: от окончания к корню и другим частям слова.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слова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слова — это всё слово без окончания. Она сохраняет главное значение и помогает понять, какая часть остаётся неизменной, когда слово изменяется по форме.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не изменяется, основа совпадает со всем словом. Так бывает в словах метро, пальто, вчера: у них нет окончания, поэтому выделять его не нужно.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морфемном разборе сначала выделяют окончание, а затем определяют основу. Это помогает не смешивать постоянную часть слова с изменяемой и делать разбор точнее.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 основе удобно видеть связь между формами одного слова. Меняется только окончание, а основа остаётся опорной частью, на которой строится смысл слова.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992102"/>
            <a:ext cx="4791900" cy="103589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слова и однокоренные слова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чем формы одного слова отличаются от родственных слов, которые образованы для нового значения.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слова сохраняют основу и меняют только окончание, а однокоренные слова отличаются составом и образуют новые лексические единицы.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учебной темы по морфемике, 5 класс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разным количеством морфем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показывают, что один и тот же корень может входить в более простые и более сложные по составу слова.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морфем в слове, тем больше оттенков значения оно может передавать. Но главный смысл всё равно связывает все слова группы.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для разбора по составу; дата не требуется
</a:t>
            </a:r>
            <a:endParaRPr lang="en-US" sz="134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350" y="1622325"/>
            <a:ext cx="450000" cy="40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7950" y="1597325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10650" y="1642325"/>
            <a:ext cx="450000" cy="360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звуков в морфемах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933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родственных словах одна и та же морфема может звучать по-разному. Например, в словах друг — дружить меняется согласный, но смысловая связь сохраняется.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10017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звучания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1279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важно подбирать несколько родственных слов. Тогда легче заметить, где звук изменился, а где перед нами уже другая морфема.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6363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сравнивать слова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33106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не разрывает родство слов. Рука — ручной и снег — снежный выглядят по-разному, однако их объединяет общий корень и близкое значение.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38190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часть остаётся связанной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Нулевое окончание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Нулевое окончание не слышится и не пишется, но его устанавливают при сравнении форм слова. В слове стол оно есть, хотя на письме не обозначено звуками.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окончание встречается в некоторых существительных мужского рода единственного числа и в других формах. Сопоставление стол — стола — столу помогает увидеть, где окончание выражено, а где нулевое.
</a:t>
            </a:r>
            <a:endParaRPr lang="en-US" sz="131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части слова встречаются чаще всего
</a:t>
            </a:r>
            <a:endParaRPr lang="en-US" sz="3069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одних словах морфем немного, в других к корню добавляются приставка и суффикс, поэтому состав становится сложнее.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встречается во всех словах группы, а приставки и суффиксы подключаются не всегда. Это показывает, как словообразование расширяет набор слов.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«Морфемы»; дата не требуется
</a:t>
            </a:r>
            <a:endParaRPr lang="en-US" sz="137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корень от похожей части слова
</a:t>
            </a:r>
            <a:endParaRPr lang="en-US" sz="2953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проверки: смысл слова, подбор родственных слов и сравнение общей части.
</a:t>
            </a:r>
            <a:endParaRPr lang="en-US" sz="158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Морфемы и правописание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4721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Морфемный разбор помогает писать слова точнее: если понимать, где приставка, корень и суффикс, легче применять правила и не смешивать похожие части слова.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440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Морфемы помогают различать приставку и предлог. В парах надел и на деле состав слова меняется, а значит, меняется и способ написания.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20033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корня через однокоренные слова особенно полезна для безударных гласных. Когда подбирают близкое слово, становится проще услышать или проверить нужную букву.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96067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без- / бес- и раз- / рас- пишутся по правилу, зависящему от следующего звука. Знание состава слова помогает быстро увидеть нужный вариант.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724194"/>
            <a:ext cx="4791900" cy="168421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разборе слова по составу
</a:t>
            </a:r>
            <a:endParaRPr lang="en-US" sz="2716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частые ошибки и способ проверить себя при морфемном разборе.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защита от ошибок — не спешить и проверять слово по смыслу, форме и месту морфемы, а не только по внешнему сходству.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морфемике, 5 класс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Морфемы помогают понимать слово глубже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морфем делает слово понятнее: видно, как строится его смысл, почему меняется форма и как избежать ошибок в написании. Это полезный навык для чтения, письма и морфемного разбора.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2026-05-22T06:07:25Z</dcterms:created>
  <dcterms:modified xsi:type="dcterms:W3CDTF">2026-05-22T06:07:25Z</dcterms:modified>
</cp:coreProperties>
</file>