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«Спляшем!» — веселая песенка из Шотландии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песенка о танце, дружбе и радости, которая легко запоминается детям.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народная песенка пришла из Шотландии, где любят музыку, танцы и праздники. В переводе Ирины Токмаковой она сохранила простоту, ритм и веселое звучание для детей.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шотландская песенка стала любимой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народной песенки нет одного автора: ее создавал и передавал сам народ. Поэтому текст мог немного меняться, но главное настроение оставалось прежним.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песенках часто есть повторы, простой сюжет и живой напев. Они легко запоминаются и звучат так, будто сами приглашают подпевать.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песенка похожа на маленькую музыкальную игру. Ее приятно слушать, читать вслух и исполнять вместе, не боясь ошибиться.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народная песенка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легко представляется через зеленые холмы, клетчатую ткань и народную музыку. Эти образы создают ощущение старинной и веселой страны.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танец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песенке чувствуется праздничный круг танца. Для иллюстрации подойдут дети, идущие в шаге, а также яркие детали: клетка, музыка и радостные движения.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в образах песни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 умела переводить так, чтобы иностранный текст звучал понятно и близко русским детям. Ее слова сохраняют легкость и живой характер песни.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переводах особенно важны ритм, игра звучания и ясность смысла. Благодаря этому стихотворение или песенка читаются легко, почти как родные.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Токмаковой делает песенку естественной на русском языке. При этом остается ощущение, что перед нами веселая народная игра из другой страны.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 — переводчица детских текстов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строки удобными для чтения хором. Когда слова возвращаются снова, их легче запомнить и произнести дружно.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коротких слов и простых фраз. Они не перегружают слух и помогают быстро уловить общий ритм песенки.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особенно удобна для детей: песенку можно читать, подпевать и сопровождать хлопками почти без подготовки.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здесь ровный и четкий, как веселый шаг в танце. Поэтому строки звучат бодро и сами подсказывают движение.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перевод легко читается и поется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песенки — не событие и не приключение, а радость общего движения. Главное здесь — почувствовать себя частью дружного круга.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показывает, как простое совместное действие может стать праздником. В этом и состоит ее добрый и веселый смысл.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словно собирает всех вместе. Хочется шагать в одном ритме, кружиться, хлопать ладоши и улыбаться соседям по танцу.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песенки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звучит легко, светло и очень дружелюбно. В ней нет ничего тревожного, поэтому она сразу создает ощущение безопасной и веселой игры.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ее, легко представить улыбки, прыжки и круговой танец. Кажется, будто музыка сама ведет детей вперед и не дает стоять на месте.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фразы помогают быстро запомнить песенку. Ребенок заранее угадывает знакомый ход текста и чувствует себя уверенно.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строк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 напоминает шаги в танце. Он делает чтение бодрым и подсказывает, где сделать паузу, хлопок или поворот.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Четкий ритм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песенки напоминает считалочку: коротко, ясно и с повтором. Благодаря этому текст легко подхватывается всем классом.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считалочку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строки быстро остаются в памяти, потому что звучат просто и весело. Их удобно читать вслух и повторять без труда.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запоминается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 в песенке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песенке слышатся звонкие и короткие звучания. Они делают речь подвижной, словно кто-то уже начал идти в танце.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Четкие звуки хорошо сочетаются с хлопками, шагами и поворотами. Поэтому текст легко превращается в веселое движение.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песни бодрое и энергичное. Оно не просто рассказывает о танце, а само словно просится в игру и хоровод.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которые создают ощущение танца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песенка превращается в веселую игру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призыв к танцу переходит в общее движение и хоровод.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очень мало слов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кажется простым и коротким, поэтому его легко услышать целиком. Ребенок сразу замечает главное: здесь важнее движение, чем длинный рассказ.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повтор и ритм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или похожие строки возвращаются снова и снова. Они помогают слушать песенку как игру, где можно заранее почувствовать следующий шаг и хлопок.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живое действие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словно зовет двигаться: шагать, кружиться, смеяться вместе. Так язык становится очень подвижным и помогает представить веселый хоровод.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Шотландский характер чувствуется в самом звучании песни: оно бодрое, чуть плясовое, похожее на народный напев. Сразу возникает образ праздника, где люди собираются танцевать вместе.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воображении легко появляются волынка, клетчатая ткань и круг танцующих фигур. Эти детали помогают увидеть другую страну, но песенка остается понятной и теплой для русских детей.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песенке слышится Шотландия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короткая и не перегружена словами, поэтому ребенок быстро понимает, о чем идет речь, и не устает при чтении вслух.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повторов, а это помогает запомнить строки почти играючи. Их хочется произносить снова, будто подхватывая веселый припев.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звучит четко и ровно, словно шаги в танце. Из-за этого песенка отлично подходит для хлопков, прыжков и движения по кругу.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чувствуется дружная игра без скуки и напряжения. Такой текст особенно нравится детям 8–10 лет: он звучит звонко, смешно и очень живо.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легко полюбить эту песенку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 сумела сохранить не только смысл, но и легкое, радостное настроение песенки. Поэтому русский текст звучит естественно, будто он всегда был родным.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переводе важны звучные, простые слова, которые легко произносить и петь. Они не ломают ритм, а, наоборот, делают его еще более бодрым и ясным.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перевод помогает детям почувствовать чужую песенку как близкую. Шотландская народная основа остается заметной, но на первом плане слышится веселая русская интонация.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как маленькое чудо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песню запоминающейся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короткий текст, повтор и ритм ведут к общему хороводу.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73" y="2324443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273" y="4070361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Круговой танец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похожа на движение по кругу, где все идут в одном ритме. В ней чувствуется общее веселье, а не отдельный герой или длинная история.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Дворовая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 знакомую игру во дворе: быстро, звонко и вместе. Хочется шагать, хлопать и подхватывать строки, словно это веселое соревнование без победителей.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шутка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легкая озорная улыбка. Песенка звучит как маленькая шутка, которую не рассказывают, а поют, чтобы всем стало радостно и немного смешно.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Пружинка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энергия похожа на пружинку: она все время подпрыгивает и не стоит на месте. Из-за этого песенка кажется особенно бодрой, живой и подвижной.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чем можно сравнить песенку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песенке особенно важен круг, где никто не остается в стороне. Дети берутся за руки, делают шаг в одном ритме и чувствуют, что веселятся вместе. Такой образ легко нарисовать и сразу понять.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становятся рядом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танец здесь важнее отдельных движений. Каждый участник словно поддерживает другого, а музыка помогает всем двигаться дружно. Получается не просто игра, а маленький праздник согласия и доброго общения.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Танец, который объединяет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круга показывает, что для веселья не нужны длинные объяснения. Достаточно улыбок, ладоней и общего шага. Именно поэтому песенка так легко превращается в живую сцену для рисунка или инсценировки.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без лишних слов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дружного круга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связаны с движением и дружбой, поэтому текст сразу звучит живо, светло и игриво. Он помогает быстро увидеть общий танец.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задают весь веселый настрой песни.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песни «Спляшем!» в переводе И. Токмаковой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«Спляшем!» и сегодня звучит весело, потому что в ней есть движение, дружба и музыка. Перевод Ирины Токмаковой сделал шотландскую песенку близкой детям и очень легко запоминающейся.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песенка живет и сегодня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2026-05-24T06:57:32Z</dcterms:created>
  <dcterms:modified xsi:type="dcterms:W3CDTF">2026-05-24T06:57:32Z</dcterms:modified>
</cp:coreProperties>
</file>