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Экосистемный уровень: что это такое и почему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— взаимосвязь живых организмов и окружающей среды в едином комплексе.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появления понятия «экосистема»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1935 году Артур Тэнсли предложил термин «экосистема» для описания взаимосвязанных природных систем, что стало основой современного экологического подхода к изучению природы.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экосистем: биотические и абиотические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компоненты включают растения, животных и микроорганизмы, которые взаимодействуют между собой внутри экосистемы.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компоненты — неживая природа, такие как вода, воздух, свет, температура и почва, создающие условия для жизни организмов.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действие биотических и абиотических факторов обеспечивает обмен веществ и энергию, поддерживая жизнедеятельность экосистем.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компоненты: группы и их функции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 и потребители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 — растения и водоросли, создающие органические вещества через фотосинтез. Потребители — животные и некоторые микроорганизмы, питающиеся другими организмами для получения энергии.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Разрушители и их роль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Разрушители — бактерии и грибы, разлагающие остатки организмов, возвращая минеральные вещества в почву и замыкая круговорот веществ.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как регулятор жизненных 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 и воды влияет на скорость обмена веществ у организмов. Высокие и низкие температуры ограничивают жизнеспособность видов и формируют экологические зоны.
</a:t>
            </a:r>
            <a:endParaRPr lang="en-US" sz="1332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 её значение для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определяет доступность воды для растений и животных. Влажные экосистемы отличаются большим биоразнообразием, тогда как сухие — меньшей продуктивностью.
</a:t>
            </a:r>
            <a:endParaRPr lang="en-US" sz="1332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освещённости в экосистемах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необходим для фотосинтеза у растений и водорослей. Его интенсивность и продолжительность днем влияют на рост и развитие продуцентов.
</a:t>
            </a:r>
            <a:endParaRPr lang="en-US" sz="1332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и их влияние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 трофические уровни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синтезируют органические вещества, используя энергию солнца, формируя основу пищевых цепей.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потребители питаются растениями, передавая энергию на следующий уровень трофической структуры.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и третичные потребители — хищники, контролирующие численность видов на нижних уровнях.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уровне часть энергии теряется в виде тепла, что ограничивает длину пищевых цепей.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10%: уменьшение энергии в экосистемах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около 10% энергии каждого уровня переходит к следующему, что ограничивает количество трофических уровней.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объясняет, почему в экосистемах редко встречаются длинные пищевые цепи с множественными уровнями.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экологии, 2023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Углеродный цикл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циркулирует между атмосферой, растениями и животными. Растения поглощают CO₂ для фотосинтеза, животные его выделяют при дыхании.
</a:t>
            </a:r>
            <a:endParaRPr lang="en-US" sz="1178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Азотный цикл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бактериями преобразуется в форму, доступную растениям, затем переходит к животным, а излишки возвращаются в атмосферу.
</a:t>
            </a:r>
            <a:endParaRPr lang="en-US" sz="1178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цикл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испаряется, конденсируется в облаках и выпадает осадками, обеспечивая все живое влагой и поддерживая экосистемы.
</a:t>
            </a:r>
            <a:endParaRPr lang="en-US" sz="1216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циклы веществ в экосистемах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811499"/>
            <a:ext cx="4176900" cy="21026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экосистем: лес, степь, пресноводный водоём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по видам, биомассе, продуктивности и структуре пищевых цепей.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отличаются по устойчивости и особенностям своего состава, влияющим на их функции.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9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сукцессия: этапы и механизмы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Развитие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более сложные растения и животные, формируются первые слои почвы, увеличивается биоразнообразие.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Первичная сукцессия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Занятие новых территорий без растительности, например, лавовых полей, начинается с пионерных видов — простейших растений и грибов.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Климакс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устойчивого и сложного сообщества с разнообразием видов, где процессы сбалансированы и стабильны.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Вторичная сукцессия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экосистем после разрушений, таких как пожары или вырубки, начинается с быстрорастущих растений.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сукцессия на вулканическом пепле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извержения вулкана поверхность покрывается слоем пепла. Первые заселители — лишайники и мхи — начинают обустраивать место, создавая основу для последующего роста растений и насекомых.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сукцессия после лесного пожара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уничтожает растительность, но почва остаётся. Со временем появляются травы, кустарники, затем молодые деревья, возвращая экосистеме прежнюю структуру и разнообразие видов.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сукцессии в природе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и устойчивость экосистем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сохраняют свои структуры и функции благодаря сложным взаимодействиям живых организмов и среды в течение длительного времени.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видовое разнообразие обеспечивает гибкость экосистемы и способность адаптироваться к изменениям и внешним воздействиям.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Воздействия, такие как загрязнения или эпидемии, могут нарушить баланс и привести к уменьшению устойчивости, вплоть до разрушения экосистемы.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энергии и веществ в экосистеме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передачи энергии и круговорота веществ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— борьба за ресурсы между видами, например, между оленями и зайцами за корм и территорию.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— тесное взаимодействие разных видов, выгодное для обоих, как у лишайников, состоящих из гриба и водоросли.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— один организм живет за счёт другого, причиняя вред, например тля, которая питаясь соком растений, привлекает муравьев.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— один организм охотится на другого, как волк, поймавший зайца для пропитания.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взаимоотношений между организмами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858745"/>
            <a:ext cx="3604200" cy="14260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экосистем различных широт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характеристики Арктики, умеренного пояса и тропиков.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отличаются климатическими условиями, что влияет на разнообразие видов и продуктивность.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экологии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экосистемы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воды и почв снижает численность видов и ухудшает состояние экосистемы.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человеком видов ведет к появлению инвазивных организмов, которые могут вытеснять местные виды.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осушение болот нарушают природный баланс, уменьшая площади естественных местообитаний.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кислородом и чистой водой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выделяют кислород в процессе фотосинтеза, а экосистемы регулируют водный цикл, обеспечивая пресную воду для жизни человека и животных.
</a:t>
            </a:r>
            <a:endParaRPr lang="en-US" sz="981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сельскохозяйственных 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другие насекомые опыляют растения, способствуя получению урожая и поддержке продовольственной безопасности общества.
</a:t>
            </a:r>
            <a:endParaRPr lang="en-US" sz="1132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почв и рекреация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активность в почвах повышает их плодородие, а природные территории создают условия для отдыха, туризма и укрепления здоровья людей.
</a:t>
            </a:r>
            <a:endParaRPr lang="en-US" sz="1178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услуги, важные для людей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экосистемам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 промышленными выбросами и бытовыми отходами уменьшает качество среды обитания.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естественных местообитаний из-за строительства и сельского хозяйства сокращает территории для диких видов.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вызывает потепление и засухи, влияя на стабильность экосистем и их биопродуктивность.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чужеродных видов нарушает естественные балансы, приводя к снижению биоразнообразия.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 восстановление экосистем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902509" y="1581045"/>
            <a:ext cx="2933700" cy="11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власти организуют охраняемые территории для защиты природных сообществ и сохранения биоразнообразия.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1654009" y="3285253"/>
            <a:ext cx="2933558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лесов и лугов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посадки деревьев и меры по регенерации утраченных растительных сообществ.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288540" y="1581045"/>
            <a:ext cx="2933558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Реинтродукция исчезающих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редких животных и растений в их естественную среду для поддержания экосистемных функций.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5070120" y="3292070"/>
            <a:ext cx="2933700" cy="11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просвещение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осведомлённости населения о важности сохранения природы и устойчивого развития.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Экосистемный подход как ключ к сохранению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экосистемных взаимосвязей помогает бережно относиться к природе и развивать экологическую культуру, обеспечивая устойчивое будущее планеты.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2026-05-08T04:18:29Z</dcterms:created>
  <dcterms:modified xsi:type="dcterms:W3CDTF">2026-05-08T04:18:29Z</dcterms:modified>
</cp:coreProperties>
</file>