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Бальмонт. «Снежинка» и «Фейные сказки»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соединяет красоту природы и чудо: в «Снежинке» — миг света, в «Фейных сказках» — сказка, ожившая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его место в литературе начала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его место в литературе начала XX 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писал в конце XIX — начале XX века, когда ценили необычные образы, музыкальность стиха и яркие чувства. Он был поэтом-символистом: любил звукопись, повторы, сравнения и особенно — природу. Детские тексты понятны школьникам благодаря ясным образам и волшебству.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Дмитриевич Бальмонт (1867–1942) родился во Владимирской губернии. Он много писал стихотворений и для взрослых, и для детей, стремясь, чтобы строки звучали как песня.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также работал переводчиком. В его поэзии часто появляются ветер, снег, солнце, звёзды, цветы и ощущение движения — будто окружающий мир постоянно меняется рядом с читателем.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уделял особое внимание звучанию и ритму. Его задача — сделать стих напевным, образным и легко узнаваемым, чтобы читатель сразу видел картину и чувствовал настроение.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Бальмонт: основные сведения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как поэт звука и образа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зрительные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слайде уместны портрет Бальмонта и обложки детских изданий его стихов. Это помогает увидеть автора и сразу перейти к чтению, где важны и картинка, и интонация.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и «светящиеся»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особенно заметны мягкий ритм, повторяющиеся звуки и яркие детали. Часто звучат образы света, снега, полёта и кружения, поэтому стихи Бальмонта легко узнаются.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маленькая снежинка, которая кажется лёгкой, чистой и красивой. Образ помогает почувствовать зимнее чудо в форме короткого мгновения, которое быстро уходит.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«Снежинка»: что в нём главное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снежинки с краткой жизнью зимнего «чуда» делает впечатление ярким: мы успеваем увидеть красоту и сразу понимаем, что она недолговечна.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ощущаешь радость наблюдения за природой и восхищение её точной красотой. Настроение остаётся светлым, воздушным и очень тонким.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композиция показывает, что «главность» в стихотворении создают не только предмет, но и ощущения: сияние, движение и короткий миг.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связанные со «Снежинкой»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усиливается контрастом: лёгкость полёта против холода и быстрого исчезновения. Поэтому читатель воспринимает красоту как событие.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разметка образов по тексту стихотворения (без точных долей в процентах).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«Снежинка»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подбирает точные определения и мягкие сравнения, благодаря чему снежинка кажется «живой» и почти прозрачной. Эти детали усиливают ощущение чистоты и красоты зимнего мгновения.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может восприниматься как существо: она летит, кружится и словно исчезает на глазах. Так обычный природный образ превращается в маленькое событие.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близкие по звучанию слова создают эффект плавного «переливания» интонации. Читателю легче представить маршрут снежинки и почувствовать её непрерывное движение.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лёгкости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помогает передать скорость и лёгкость: строки будто поддерживают воздушный полёт. В результате мгновение воспринимается быстрым, но очень заметным.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532" y="1221275"/>
            <a:ext cx="3528935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два разных жанра строят мир Бальмонта: одно стихотворение — один образ, а цикл — множество персонажей и событий.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«Снежинки» и «Фейных сказок»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строится на масштабе: «Снежинка» удерживает мгновение, а «Фейные сказки» выстраивают цепочку сказочных эпизодов. Общее — красота образов и музыкальность.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тексту произведений и их жанровым особенностям.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«Фейные сказки»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существа рядом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«Фейных сказках» действуют феи, цветы, звери и лесные создания. Сама природа становится ближе, потому что в ней «живёт» сказочное начало.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история показывает необычное происходящее: превращения, встречи и маленькие чудеса. Так автор соединяет детскую сказочность с поэтическим настроением.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нежности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завершаются спокойным, добрым впечатлением: читатель остаётся в мире фантазии. Поэтому в них много света, нежности и веры в чудо.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сказочный мир Бальмонта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превращений: природа → волшебный персонаж → событие → чувства (и связь с разными «местами» действия).
</a:t>
            </a:r>
            <a:endParaRPr lang="en-US" sz="1077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«Фейных сказках» на первом плане доброта и красота: волшебство не пугает, а помогает увидеть хорошее в каждом дне. Герои учат бережности и вниманию к миру вокруг.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чудо поддерживает светлый тон. Неожиданные превращения и знаки природы создают ощущение безопасности, поэтому настроение остаётся спокойным, добрым и вдохновляющим.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игра и тайна. Сюжеты построены так, что обычное превращается в чудесное: читатель будто сам становится участником событий и начинает ждать нового открытия.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«Фейных сказок»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фей, цветов и лесных существ помогают заметить необычное в привычном. Именно через них поэт развивает воображение и интерес к поэзии, делая чтение увлекательным.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детских произведениях Бальмонта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живое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иллюстрации зимнего леса, луны, цветов, поляны и снежного неба. У Бальмонта природа не служит только фоном: она как будто движется и меняется, будто разговаривает с читателем.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запоминаются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природу поэт передаёт удивление, нежность и ожидание чуда. В детских текстах особенно ярко звучат снег, свет, ветер, звёзды и цветение — они помогают почувствовать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 эмоциональный фон мягкий: даже когда происходит необычное, это воспринимается как приглашение к игре и размышлению, а не как угроза.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создаёт поэзия Бальмонта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доминируют удивление и нежность, тревожные реакции почти не выражены. Поэтому тексты воспринимаются как светлые и безопасные.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 основе смыслового анализа образов и общего читательского впечатления (без статистических измерений), 2026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часто строит стих через повторы звуков и близкие по звучанию слова. Аллитерация и ассонанс создают эффект шелеста, кружения и лёгкого шёпота во время чтения.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 у Бальмонта становится частью смысла. Поэтому ребёнку легче запомнить строки: когда ритм «держит», даже сложная мысль превращается в ясную картинку.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напевно благодаря коротким фразам и ритмическим «ступенькам». Ритм помогает почувствовать, как образ движется: то летит, то замирает, то снова оживает.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звукопись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16519"/>
            <a:ext cx="5163300" cy="2589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Сгруппированные слова показывают, как Бальмонт собирает художественный мир: каждый образ выполняет свою роль и работает на настроение.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в «Снежинке» и «Фейных сказках»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показывает закономерность: природные детали дают движение и свет, а сказочные слова усиливают ощущение тайны и доброты.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текстовым образам «Снежинки» и сказочных стихотворений из цикла «Фейные сказки» (наблюдения по содержанию).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Бальмонта легко узнать картинку: ясные образы, понятные чувства и короткие строки. Ребёнку проще следить за настроением и понимать, что именно хочет показать автор.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снежинки связан с наблюдением за природой: она появляется, кружится и исчезает. Сказочные тексты опираются на знакомый детский мир фантазии — феи, чудо, добрые превращения.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замечать красоту в обычных явлениях: в свете, ветре, цветении. Поэт помогает увидеть, как предмет или настроение становятся художественным образом.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понятны пятиклассникам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поэт использует музыкальность и светлую интонацию, но масштаб происходящего разный: от одного эпизода — к целому сказочному развитию.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различное в двух произведениях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баланс: темы природы и чуда объединяют тексты, а композиция различается — «Снежинка» строится вокруг мгновения, «Фейные сказки» разворачивают события.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акцентов по структуре произведений (без количественной статистики), 2026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стал одним из поэтов, которые сделали русскую поэзию более «звучной» и образной. Его строки помогают почувствовать, как слово передаёт цвет, звук и движение одновременно.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Бальмонта в русской литературе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— в сочетании красоты и простоты. Даже когда образ тонкий, интонация остаётся ясной, а настроение не требует сложных объяснений, чтобы быть понятым.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произведения сохранили популярность, потому что в них есть и волшебство, и доброта. Воображение включается легко: читатель видит сказку рядом с природой, без мрачных оттенков.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тексты Бальмонта часто оказываются в школьном чтении: образность помогает запомнить стих, а светлая интонация поддерживает интерес к поэзии.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запоминания произведений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на ладони: как мгновение становится чудом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тихую зимнюю улицу, где воздух сверкает, а по небу медленно плывёт белая точка. Снежинка как будто кружит в собственном танце и исчезает, оставляя яркое ощущение чистоты. Так запоминается самое главное: красота короткого мгновения.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свет и звезда: тайна, которая не пугает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небе появляется мягкий свет, и вокруг становится чуть тише. Звезда словно подсказывает, что в привычном есть тайный смысл. Читатель чувствует нежное удивление и уже не боится неожиданного — ведь чудо оказывается добрым.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 в лесной поляне: волшебство рядом с цветами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поляне цветы кажутся живыми, а ветер уносит шорох, будто это секрет. Фея появляется легко, без спешки, и помогает событиям стать сказочными и добрыми. Через такие картины легче почувствовать игру и веру в чудо, которые вдохновляют воображение.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красота природы и сила воображения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«Снежинка» показывает красоту короткого зимнего мгновения, а «Фейные сказки» раскрывают мир фантазии, доброты и волшебства. Оба произведения объединяет музыка стиха и светлое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2026-05-12T19:57:26Z</dcterms:created>
  <dcterms:modified xsi:type="dcterms:W3CDTF">2026-05-12T19:57:26Z</dcterms:modified>
</cp:coreProperties>
</file>