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1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тем: Социально-экономическое развитие Индии, исламского мира и Латинской Америки (1950–1980-е гг.)
</a:t>
            </a:r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развития Индии, исламского мира и Латинской Америки в период модернизации и перемен.
</a:t>
            </a:r>
            <a:endParaRPr lang="en-US" sz="2281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и деколонизации регионы столкнулись с индустриализацией, демографическим ростом и поиском национальной идентичности. Холодная война влияла на политический климат и социальные процессы.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условия и предпосылки: мировая трансформация 1950–1980-х годов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внедрила серию пятилетних планов, направленных на развитие тяжёлой промышленности и создание инфраструктуры в условиях социалистической экономики.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1980 году ВВП страны удвоился, однако значительно сохранялись социальные разрывы, особенно между сельским и городским населением.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индустриализацию, основная часть населения оставалась в сельском хозяйстве, что указывало на структурные трудности в экономике.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стратегия Индии: плановое развитие и индустриализация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улучшили продуктивность, однако вызвали региональное социальное неравенство и зависимость от химикатов.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урожая снизил голод, но социальные и экологические вызовы требовали дальнейших решений.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Индийское министерство сельского хозяйства, 1981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революция: успехи и вызовы аграрных преобразований в Индии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сельского населения и экономическая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1980-м 70% населения трудились в сельском хозяйстве, доля аграрного сектора в ВВП снизилась с 56% до 35%. Это отражало медленные изменения в экономическом балансе, усложнявшие модернизацию.
</a:t>
            </a:r>
            <a:endParaRPr lang="en-US" sz="1323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социальные проблемы в городах и селах
</a:t>
            </a:r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шла неравномерно: отставание деревень в электроснабжении, здравоохранении и образовании породило значительные социальные проблемы в сельских районах.
</a:t>
            </a:r>
            <a:endParaRPr lang="en-US" sz="133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диспропорции экономики Индии и социальная дифференциация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1950-е: Борьба за независимость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Алжира и Индонезии активно стремятся к освобождению от колониального господства, формируется национальное самосознание.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1950–1960-е: Реформы в Египте и Турции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Нассера и последующих правителей внедряются социальные и экономические реформы на базе секуляризации и модернизации.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1963: Основывание Организации исламского сотрудничества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института для координации политических и экономических интересов мусульманских стран.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1970-е: Рост влияния нефтяных доходов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финансовые ресурсы начинают менять социально-экономическую структуру и геополитическую роль региона.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Исламский мир: география, формирующиеся тренды и попытки модернизации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доходы позволили усилить социальные программы и инфраструктуру, особенно на Ближнем Востоке.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зависимость от нефти создала уязвимость регионов перед колебаниями мировых цен.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энергетическое агентство, 1982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Нефтяной фактор как двигатель роста исламских государств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вызовы и урбанизация в исламском мире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Бурный рост населения в Иране и Египте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прирост населения создаёт нагрузку на инфраструктуру. Молодёжь требует новых рабочих мест и образовательных возможностей, чего зачастую не хватает.
</a:t>
            </a:r>
            <a:endParaRPr lang="en-US" sz="990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городов и возникновение трущоб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городских агломераций сопровождается появлением неорганизованных жилых районов, что усугубляет условия жизни и социальное напряжение.
</a:t>
            </a:r>
            <a:endParaRPr lang="en-US" sz="1012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базовых услуг в сельской 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9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чистой воде и медицине остаётся ограниченным, особенно в отдалённых регионах, что препятствует улучшению качества жизни.
</a:t>
            </a:r>
            <a:endParaRPr lang="en-US" sz="109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внедрила политику импортозамещения, развивая машиностроение и металлургию для уменьшения зависимости от импорта и стимулирования внутреннего рынка.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быстро росли, возникали финансовые центры и транспортные сети, что способствовало интеграции рынков и ускорению экономического прогресса.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урбанизация: особенности развития Латинской Америки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революция в Иране ускорила индустриализацию и аграрные реформы, повысив производительность сельского хозяйства.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эпоха Насера сопровождалась национализацией и социальным переустройством в целях повышения самостоятельности экономики.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Персидского залива инвестировали нефтедоллары в инфраструктуру, улучшая стандарты жизни и укрепляя государственные институты.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иностранных инвестиций часто вызывало конфликты между традиционными ценностями и экономическими нововведениями.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реформы и государственная политика в исламском мире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Импортозамещение как основа индустриализации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1950-х по 1970-е годы Латинская Америка активно развивала национальное производство, снижая зависимость от импорта. Ведущие страны формировали мощные государственные корпорации в ключевых отраслях и инфраструктуре.
</a:t>
            </a:r>
            <a:endParaRPr lang="en-US" sz="864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реформы Чили после 1973 года
</a:t>
            </a:r>
            <a:pPr algn="l" indent="0" marL="0">
              <a:lnSpc>
                <a:spcPct val="100000"/>
              </a:lnSpc>
              <a:buNone/>
            </a:pPr>
            <a:r>
              <a:rPr lang="en-US" sz="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военного переворота в Чили началась радикальная либерализация экономики: приватизация предприятий и активное открытие рынка для международной конкуренции способствовали структурной перестройке.
</a:t>
            </a:r>
            <a:endParaRPr lang="en-US" sz="954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 и рост внешнего долга
</a:t>
            </a:r>
            <a:pPr algn="l" indent="0" marL="0">
              <a:lnSpc>
                <a:spcPct val="100000"/>
              </a:lnSpc>
              <a:buNone/>
            </a:pPr>
            <a:r>
              <a:rPr lang="en-US" sz="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1970-х годов рост внешних заимствований привёл к долговому кризису. Инфляция и спад производства вызвали ухудшение экономической ситуации и социальное напряжение в регионах.
</a:t>
            </a:r>
            <a:endParaRPr lang="en-US" sz="987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экономического развития Латинской Америки: успехи и кризисы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Мегаполисы, такие как Мумбаи, Каир и Сан-Паулу, демонстрируют масштабность урбанизационного процесса в регионах.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населения и высокая урбанизация создавали как экономические возможности, так и серьёзные социальные вызовы в каждом регионе.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ООН, Демографический отчет, 1981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взрыв и урбанизация: сравнительная динамика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995" y="1921747"/>
            <a:ext cx="3094010" cy="25501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Индии и исламском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сохранялись традиционные кастовые структуры, но также развивался средний класс и увеличивался слой образованных специалистов. В исламском мире нефтяные доходы способствовали росту среднего класса, но многие сельские районы оставались экономически зависимыми.
</a:t>
            </a:r>
            <a:endParaRPr lang="en-US" sz="1236" dirty="0"/>
          </a:p>
        </p:txBody>
      </p:sp>
      <p:sp>
        <p:nvSpPr>
          <p:cNvPr id="7" name="Text 1"/>
          <p:cNvSpPr txBox="1"/>
          <p:nvPr/>
        </p:nvSpPr>
        <p:spPr>
          <a:xfrm>
            <a:off x="647714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контрасты в Латинской Америке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столкнулась с яркими социальными противоречиями: массовая миграция в города привела к быстрому росту фавел — трущоб, что усугубляло проблемы доступа к услугам и жилью.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расслоение и новые группы населения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125474"/>
            <a:ext cx="3848986" cy="19641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грамотности и масштабы образовательных реформ существенно различались по регионам, отражая разные экономические и социальные условия.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достижения способствовали развитию социальной мобильности, однако сохранялись значительные региональные и социальные различия.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ЮНЕСКО, Глобальный доклад об образовании, 1982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грамотности и доступа к образованию (1950–1980)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Индийская промышленность ориентировалась на текстиль, химию и машиностроение, обеспечивая до 40% экспортных доходов, а в 1969 году была запущена первая АЭС в Тарапуре.
</a:t>
            </a:r>
            <a:endParaRPr lang="en-US" sz="1079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исламских странах ключевым сектором стала добыча и переработка нефти и газа, сопровождавшаяся строительством инфраструктуры и социальных объектов.
</a:t>
            </a:r>
            <a:endParaRPr lang="en-US" sz="1081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сфокусировалась на металлургии, автомобилестроении (особенно в Бразилии и Аргентине) и лёгкой промышленности Мексики с одновременным развитием транспортных сетей.
</a:t>
            </a:r>
            <a:endParaRPr lang="en-US" sz="1038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этих отраслей стало основой для экономического роста и повышения среднедушевого дохода в соответствующих регионах.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индустрии и их вклад в экономику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Индийское правительство активно планировало развитие, контролировало цены и субсидировало сельское хозяйство, что обеспечивало стабильность основных секторов.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исламских странах государство усиливало контроль над нефтяной промышленностью, создавая монархические и военные режимы с централизацией власти.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переживала смену политических экономических моделей — от национализации к приватизации, а также возникали экономические объединения, такие как МЕРКОСУР.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регулирование экономики и роль элит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вызвал необходимость жёстких реформ и снижал возможности государств финансировать социальные программы.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внешнего долга привёл к экономическому спаду и социальным протестам в регионе, обострив политическую нестабильность.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валютный фонд, 1983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Долговой кризис и его последствия для Латинской Америки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547153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1959 — Кубинская революция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Кубе стала отправной точкой для левых движений и противостояния в Латинской Америке с участием США.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645113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1973 — Военный переворот в Чили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Свержение демократического правительства привело к радикальным экономическим реформам и политической репрессии.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67764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1975–1977 — Чрезвычайное положение в Индии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были ограничены гражданские права в ответ на политические и этнические конфликты, что усилило внутреннее напряжение.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21802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1979 — Исламская революция в Иране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кардинально изменила политический курс Ирана, повлияв на геополитическую обстановку в исламском мире.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кризисы и конфликты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отменили систему заминдаров, что расширило права крестьян, а также увеличили доступ женщин к образованию и борьбу за права низших каст.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исламских странах развивались исламские общественные организации, активизировалась защита прав женщин и расширялось участие молодёжи в социально-политической жизни.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Латинской Америке усиливались профсоюзы, протестные движения и защита прав коренных народов, что способствовало развитию гражданской активности.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реформы и развитие гражданского общества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модернизации и их значение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трёх регионов показала, что экономический рост важен, но без решения социальных и политических проблем модернизация остаётся неполной. Их опыт помогает понять сложности развития современных «развивающихся стран».
</a:t>
            </a:r>
            <a:endParaRPr lang="en-US" sz="231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2026-05-10T22:27:19Z</dcterms:created>
  <dcterms:modified xsi:type="dcterms:W3CDTF">2026-05-10T22:27:19Z</dcterms:modified>
</cp:coreProperties>
</file>