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отрезки в геометрии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длины приводят к точным ответам в задачах.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пропорции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помогают сравнивать длины, читать масштаб и решать геометрические задачи. Сегодня мы научимся понимать запись отношений, делить отрезок на части и использовать параллельные прямые в треугольнике.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и пропорция на отрезках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отрезка соотносятся одинаково с другими, их называют пропорциональными. Это значит, что важна не только длина, но и сравнение одной длины с другой через отношение.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2:4 и 3:6 описывает один и тот же тип сравнения. В обоих случаях первая длина вдвое меньше второй, поэтому отношения можно сокращать до одинакового вида.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пропорции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 записывается как a/b = c/d. Она показывает, что две пары величин сохраняют одно и то же соотношение, а значит, могут быть связаны одной геометрической ситуацией.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отрезков это особенно удобно: можно сравнивать не сами числа, а их связь. Так проще находить неизвестную длину, если известны другие части целого отрезка.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один отрезок короче другого на треть.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длины сравнивают, важна не только разница в сантиметрах, но и их соотношение.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отрезка в заданном отношении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одного отрезка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D разбивает отрезок AB на две части: AD и DB. Вместе они составляют весь отрезок, поэтому любая часть должна согласовываться с общей длиной и заданным отношением.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доли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отношение равно 2:3, это значит, что первая часть занимает две доли, а вторая — три доли. Всего получается пять равных долей, из которых складывается весь отрезок.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длинам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общую длину, можно сразу понять, сколько сантиметров приходится на одну долю. После этого легко найти обе части и проверить, совпадает ли их сумма с исходным отрезком.
</a:t>
            </a:r>
            <a:endParaRPr lang="en-US" sz="12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точки деления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обозначают отношение AD: DB как m: n. Эти буквы показывают, сколько долей получает каждая часть отрезка, но сами длины ещё не известны.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 долей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находят, сколько долей всего содержит отрезок AB. Это сумма m+n, и именно она связывает условие задачи с полной длиной.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длины частей вычисляют по формулам AD = AB·m/(m+n) и DB = AB·n/(m+n). Так отношение сразу превращается в конкретные сантиметры.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найти длины частей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Считываем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AB = 15 см, а отношение AD: DB равно 2:3. Сначала нужно понять, сколько всего долей содержит весь отрезок, чтобы распределить длину правильно.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одну долю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получается 2 + 3 = 5 долей. Тогда одна доля равна 15 / 5 = 3 см, и это ключ к вычислению обеих частей.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Вычисляем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равна 2·3 = 6 см, а вторая — 3·3 = 9 см. Каждая длина соответствует своему числу долей, поэтому ответ получается без догадок.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показывает: 6 + 9 = 15 см, а отношение 6:9 сокращается до 2:3. Значит, решение верно и полностью согласуется с условием.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найти отношение по длинам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Известно, что AD = 4 см и DB = 10 см. Нужно не искать длины, а понять, какое отношение образуют эти части одного отрезка.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Сокращаем пропорцию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отношение 4:10 и сокращаем его до 2:5. Так видно, что в задаче важна не абсолютная длина, а соотношение частей.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с целым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весь отрезок равен 14 см, то точка D делит его в отношении 2:5. Это помогает сразу видеть структуру отрезка и использовать её в новых задачах.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ловушки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равенством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 не означает равенство частей. При отношении 1:3 одна часть лишь в три раза меньше другой, а не равна ей или отличается на 3 сантиметра.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суммой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отношение от разности и суммы. Запись 1:3 не говорит, что части складываются в 4 см, пока не известна общая длина отрезка.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всегда проверяй смысл чисел. Если получилась часть больше целого, значит, отношение или вычисления были записаны неверно.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 внутри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рисуют отрезок, параллельный одной стороне, и сразу появляются два похожих по форме треугольника. Их стороны соотносятся одинаково, поэтому по одной известной длине можно найти другую без лишних построений.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 сторонах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это выглядит как простая линия, но за ней скрывается строгая связь между частями сторон. Если измерить отрезки на двух боковых сторонах, можно записать пропорцию и вычислить неизвестный кусок.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рисунка к ответу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полезен в задачах, где даны не все длины, а только часть рисунка. Параллельная прямая превращает геометрическую схему в набор связанных отношений, которые удобно проверять и использовать.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параллельной прямой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пропорциональных отрезках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 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связывает параллельность с отношениями на сторонах треугольника. Если через точки D и E проведена прямая, параллельная BC, то соответствующие части сторон оказываются пропорциональными.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равных углов при пересечении параллельных прямых секущими получаются одинаковые углы в двух треугольниках. Это и создаёт нужные пропорции между сторонами большого и малого треугольника.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теорема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можно находить неизвестные длины не измерением, а вычислением. Достаточно знать одну сторону, часть другой стороны и факт параллельности, чтобы восстановить остальные отрезки.
</a:t>
            </a:r>
            <a:endParaRPr lang="en-US" sz="12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применяем теорему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треугольник ABC, где DE параллельна BC. Известно, что AD = 4, DB = 6 и AE = 5. Нужно найти длину EC, используя пропорцию частей сторон.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пропорцию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отношение соответствующих отрезков: AD/DB = AE/EC. Подставляем числа: 4/6 = 5/EC. После преобразования получаем EC = 7,5 см.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проста: если EC = 7,5, то 5:7,5 = 4:6. Значит, найденное значение согласуется с условием и соответствует теореме о пропорциональных отрезках.
</a:t>
            </a:r>
            <a:endParaRPr lang="en-US" sz="11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пропорция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параллельность приводит к пропорциональным отношениям сторон.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подобными треугольниками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логическую цепочку, из которой выводится формула пропорций без лишнего запоминания.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A: деление отрезка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A1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AB = 12 см и отношения 1:2 вся длина делится на три равные доли. Одна доля равна 4 см, значит части составляют 4 см и 8 см.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A2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AB = 21 см и отношении 2:5 сначала находим сумму долей: 7. Одна доля равна 3 см. Тогда отрезки равны 6 см и 15 см.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A3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AD = 3 см и DB = 9 см, отношение частей равно 3:9, то есть 1:3. После сокращения легко увидеть, как распределяются доли отрезка.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B: параллель в треугольнике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B1 используем пропорцию AD/DB = AE/EC. Подставляем значения 3/5 = 6/EC и находим EC = 10 см. Здесь важно не перепутать соответствующие части.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B2 отрезок AB = 10, а AD = 4. Значит, коэффициент деления равен 4:10, или 2:5 после сокращения. Это и есть искомое отношение.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B3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B3 полезно сначала найти, какие стороны соответствуют друг другу. Затем записать пропорцию по рисунку и проверить, что все значения согласуются с параллельностью.
</a:t>
            </a:r>
            <a:endParaRPr lang="en-US" sz="12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неизвестное отношение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91" y="1454737"/>
            <a:ext cx="3985070" cy="12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часть на 7 см больше другой, удобно обозначить меньшую часть за x, а большую за x + 7. Затем составляют уравнение по сумме и находят отношение.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9991" y="2819924"/>
            <a:ext cx="3985070" cy="12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доли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частей равна 20 см, а отношение 3:7, всего получается 10 долей. Одна доля равна 2 см, поэтому части равны 6 см и 14 см.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25425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3713" y="1922425"/>
            <a:ext cx="166275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8806" y="1922425"/>
            <a:ext cx="193987" cy="221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 ответа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совпадают ли единицы измерения. Если в задаче нужны сантиметры, а в ответе получилось число без единиц или другие величины, решение надо пересмотреть.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Сложите найденные части и сравните с целым отрезком. Если сумма не совпадает, где-то допущена ошибка в пропорции, вычислениях или сокращении отношения.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Оцените, правдоподобен ли результат. Часть отрезка не может быть больше целого, а при отношении 1:3 одна часть должна быть заметно меньше другой.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 в жизни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планах используют постоянный масштаб: один сантиметр на листе соответствует определённому числу метров или километров на местности. Это прямое применение пропорций.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планы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и схемах важно сохранять отношения длин, чтобы объект можно было точно восстановить. Поэтому одинаковый коэффициент пересчёта используется для всех отрезков.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фигуры тоже строятся на пропорциях: если форма сохраняется, то соответствующие стороны меняются в одном и том же отношении. Это помогает сравнивать размеры без лишних измерений.
</a:t>
            </a:r>
            <a:endParaRPr lang="en-US" sz="12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уже умеем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делить отрезок в заданном отношении, находить неизвестные части и применять теорему о пропорциональных отрезках. Эти идеи помогают понимать масштаб, чертежи и построения в геометрии.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2026-07-27T06:12:41Z</dcterms:created>
  <dcterms:modified xsi:type="dcterms:W3CDTF">2026-07-27T06:12:41Z</dcterms:modified>
</cp:coreProperties>
</file>