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обмен веществ и превращение энергии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метаболизма, органоидов и энергетических процессов в клетке.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обмена веществ в жизни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— комплекс химических реакций, поддерживающих рост, развитие, адаптацию и гомеостаз всех живых клеток и организмов, обеспечивая преобразование энергии и веществ.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направлен на синтез сложных молекул из простых, что требует значительных затрат энергии и поддерживает рост и восстановление клеток.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включает распад макромолекул с выделением энергии, необходимой для жизнедеятельности и поддержания клеточных функций в различных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обмена веществ: анаболизм и катаболизм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анаболизмом и катаболизмом регулируется физиологическим состоянием, типом ткани и внешними факторами, обеспечивая клеткам необходимую адаптацию.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457468"/>
            <a:ext cx="2390775" cy="15012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447" y="1457468"/>
            <a:ext cx="2390775" cy="15012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3133868"/>
            <a:ext cx="2390775" cy="15012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447" y="3133868"/>
            <a:ext cx="2390775" cy="150123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органоиды в обмене веществ клетки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046737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проходит аэробное дыхание, производящее АТФ — главный источник энергии. Они обеспечивают эффективное превращение питательных веществ в энергию.
</a:t>
            </a:r>
            <a:endParaRPr lang="en-US" sz="982" dirty="0"/>
          </a:p>
        </p:txBody>
      </p:sp>
      <p:sp>
        <p:nvSpPr>
          <p:cNvPr id="14" name="Text 3"/>
          <p:cNvSpPr txBox="1"/>
          <p:nvPr/>
        </p:nvSpPr>
        <p:spPr>
          <a:xfrm>
            <a:off x="7359884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белкового 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 по матрице мРНК, что необходимо для обновления структур и ферментативных процессов в клетке.
</a:t>
            </a:r>
            <a:endParaRPr lang="en-US" sz="1138" dirty="0"/>
          </a:p>
        </p:txBody>
      </p:sp>
      <p:sp>
        <p:nvSpPr>
          <p:cNvPr id="15" name="Text 4"/>
          <p:cNvSpPr txBox="1"/>
          <p:nvPr/>
        </p:nvSpPr>
        <p:spPr>
          <a:xfrm>
            <a:off x="3046737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Эндоплазматический ретикулум и детоксикация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Гладкий и шероховатый ЭПР участвуют в синтезе липидов и белков, а также в обезвреживании токсинов, поддерживая клеточный метаболизм и защиту.
</a:t>
            </a:r>
            <a:endParaRPr lang="en-US" sz="1077" dirty="0"/>
          </a:p>
        </p:txBody>
      </p:sp>
      <p:sp>
        <p:nvSpPr>
          <p:cNvPr id="16" name="Text 5"/>
          <p:cNvSpPr txBox="1"/>
          <p:nvPr/>
        </p:nvSpPr>
        <p:spPr>
          <a:xfrm>
            <a:off x="7359884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 лизосомы — обработка и переработка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модифицирует и сортирует молекулы для транспорта, а лизосомы разрушают повреждённые компоненты, поддерживая клеточный гомеостаз.
</a:t>
            </a:r>
            <a:endParaRPr lang="en-US" sz="9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значительно ускоряют химические реакции, обеспечивая их специфичность и направленность, что жизненно важно для эффективного клеточного обмена.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зависит от их структуры, температуры, уровня pH, концентрации субстрата и присутствия регуляторных молекул.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ферментативного катализатора большинство биохимических процессов протекало бы настолько медленно, что жизнь в известных формах была бы невозможна.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ферментов в метаболизме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Субстраты метаболизма и их значение для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универсальный растворитель, участвует во всех реакциях и обеспечивает среду для обмена веществ в клетках.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 кислород необходимы для структурной целостности клеток и эффективного энергетического обмена.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 другие органические вещества служат основными источниками энергии и строительными блоками для синтеза макромолекул.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или избыток витаминов и аминокислот нарушает биохимические процессы, вызывая клинические проявления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получения и использования энергии в клетке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глюкоза расщепляется на пируват, с образованием АТФ и НАДН, что обеспечивает начальный этап энергетического обмена.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пируват подвергается циклическим реакциям с образованием высокоэнергетических соединений и CO2.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Электрон-транспортная цепь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внутренней мембране митохондрий перенос электронов через комплексы способствует синтезу основного количества АТФ.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АТФ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Аккумулированная энергия в АТФ расходуется на активный транспорт, синтез биомолекул и мышечное сокращение для поддержания жизненных процессов.
</a:t>
            </a:r>
            <a:endParaRPr lang="en-US" sz="14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энергии клетки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быстрый и доступный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главный углевод, обеспечивающий быстрое поступление энергии. Ее метаболизм эффективен и быстро адаптируется к потребностям клеток.
</a:t>
            </a:r>
            <a:endParaRPr lang="en-US" sz="917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— высокоэнергетический резерв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обладают высокой плотностью энергии и служат долговременным запасом, мобилизуемым при дефиците углеводов или усиленной нагрузке.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альтернативный источник при дефиците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задействуются в энергетическом обмене в условиях голодания или стресса, однако их основная роль — строительные функции и регуляция процессов.
</a:t>
            </a:r>
            <a:endParaRPr lang="en-US" sz="92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клеточного дыхания и энергетический эффект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— анаэробный этап распада глюкозы с образованием двух молекул АТФ и пирувата, происходит в цитоплазме.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— митохондриальный процесс окисления пирувата с Bildung CO2 и переносом электронов на дыхательную цепь.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— перенос электронов по мембранам митохондрий, сопровождающийся синтезом до 34 молекул АТФ на молекулу глюкозы.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выход энергии достигает до 38 молекул АТФ на глюкозу, превосходя анаэробные пути по эффективности и обеспечению работы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последовательность реакций и энергетика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Фосфорилирование глюкозы и её превращение в фосфоглюкозы активирует молекулу для дальнейшего расщепления.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шестичленных сахаров на две трикарбоновые молекулы пирувата с одновременным образованием НАДН.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гликолиза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двух молекул АТФ и двух пируватных молекул, обеспечивающих энергию для последующих метаболитических процессов.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окисление и его роль в клетке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окисление представляет собой цепь окислительно-восстановительных реакций, в которых электроны передаются по дыхательной цепи к молекулам кислорода — конечному акцептору электронов.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обеспечивают митохондрии, эффективно создавая энергию путем преобразования химической энергии субстратов в АТФ, совмещая перенос электронов с синтезом аденозинтрифосфата.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биологического окисления выделяется значительно больше энергии, чем при анаэробном распаде глюкозы, что критично для поддержания жизнедеятельности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— это анаэробный способ получения энергии, при котором органические вещества распадаются без участия кислорода, обеспечивая минимальный энергетический выход.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два основных типа брожения: спиртовое, характерное для дрожжей, и молочнокислое, наблюдаемое в бактериях и мышечных клетках при недостатке кислорода.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Анаэробные пути получения энергии: брожение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Хоть брожение производит всего около 2 молекул АТФ на молекулу глюкозы, этот путь обеспечивает выживание клеток в условиях гипоксии или анаэробии.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 источник энергии для клетки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комплексная биохимическая реакция, преобразующая солнечный свет в энергию, необходимую для синтеза органических веществ.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световой фазе хлоропласты создают АТФ и НАДФ•Н, а также выделяют кислород — побочный продукт разложения воды.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включает фиксацию углекислого газа и синтез глюкозы, обеспечивающей клетки энергией и структурными компонентами.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не только служит первоисточником органических веществ в биосфере, но и поддерживает баланс кислорода в атмосфере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фотосинтеза в энергетический баланс биосферы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большую часть первичной продукции органики в биосфере, определяя энергетическую основу пищевых цепей.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фотосинтез доминирует в биосферном обмене энергии, подчеркивая его решающую роль в поддержании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ФАО и NASA, 2021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молекулы АТФ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 аденина, рибозы и трёх фосфатных групп, соединённых высокоэнергетическими связями, что позволяет эффективно накапливать и высвобождать энергию.
</a:t>
            </a:r>
            <a:endParaRPr lang="en-US" sz="975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АТФ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универсальным источником энергии для синтеза макромолекул, транспорта веществ через мембраны и мышечного сокращения, обеспечивая все жизненно важные процессы.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обмена АТФ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ежедневно синтезирует и использует около 40 кг АТФ, поддерживая высокий уровень метаболизма и энергетического баланса во всех тканях и органах.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АТФ: молекулярный аккумулятор энергии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процессов дыхания и фотосинтеза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различия и взаимосвязь процессов клеточного дыхания и фотосинтеза, раскрывая их биохимическую и экологическую значимость.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замкнутость биогеохимического цикла, где продукты одного процесса служат исходными веществами другого.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биохимии,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поддерживает процессы роста, регенерации и клеточного деления, что особенно важно для тканей с высокой репродуктивной активностью.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метаболизм характерен для эпителиальных и кроветворных клеток, где быстрый обмен веществ обеспечивает энергию и материалы для обновления.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вызывают заболевания, такие как сахарный диабет и ферментопатии, влияя на функции клеток и всего организма.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жизнедеятельность клеток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обмена веществ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регулируют скорость метаболических реакций, обеспечивая адаптивный ответ клеток на внутренние и внешние изменения.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инсулин снижает уровень глюкозы в крови, стимулируя её поступление и усвоение клетками, поддерживая энергетический гомеостаз.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активирует мобилизацию энергии при стрессовых ситуациях, повышая уровень глюкозы и доступность ресурсов для клетки.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регуляторных механизмов приводит к метаболическим расстройствам, которые могут обусловить хронические заболевания и ухудшить качество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изучения обмена веществ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клеточный метаболизм для синтеза препаратов, включая инсулин и антибиотики, что улучшает лечение многих заболеваний.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разработку методов коррекции наследственных и онкологических заболеваний через управление метаболическими путями.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открытия в метаболизме способствуют развитию персонализированной медицины и инновационных подходов в терапии.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обмена веществ и энергии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метаболизма и энергообмена является основой для инноваций в медицине и биотехнологиях, а также улучшения здоровья и качества жизни человека.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2026-05-10T04:50:05Z</dcterms:created>
  <dcterms:modified xsi:type="dcterms:W3CDTF">2026-05-10T04:50:05Z</dcterms:modified>
</cp:coreProperties>
</file>