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 объясняет устройство всего живого.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основа живой природы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клетка — ключ к пониманию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помогает понять, как устроены организмы, как передаётся наследственность и откуда берётся энергия для жизни. Без микроскопии её роль осталась бы скрытой.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живой организм состоит из одной клетки или множества клеток и их производных, поэтому клетка рассматривается как общий «строительный блок» жизни.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клеточны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сходны по составу: в них входят вода, белки, липиды, углеводы, нуклеиновые кислоты и минеральные соли, обеспечивающие работу живых систем.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химический состав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клетке происходят рост, обмен веществ, реакция на сигналы среды и другие процессы, определяющие жизнедеятельность и развитие организма.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единица жизни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разнообразие форм и функций, клеточные процессы подчиняются общим биологическим закономерностям, связывающим строение, работу и развитие организмов.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принцип организации
</a:t>
            </a:r>
            <a:endParaRPr lang="en-US" sz="1100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возникает только из предшествующей, а наследственная информация передаётся через ДНК, что обеспечивает преемственность поколений.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образуются делением
</a:t>
            </a:r>
            <a:endParaRPr lang="en-US" sz="9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эукариоты: главные различия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усложнение клетки связано с появлением ядра и мембранных органоидов.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устроены проще, а эукариоты отличаются внутренней компартментализацией и более крупными размерами.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и её функции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внутреннюю среду клетки от внешней и помогает сохранять постоянство условий, необходимых для нормальной работы органоидов.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и устойчивость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клеток холестерин повышает стабильность мембраны, снижая её чрезмерную подвижность и помогая сохранять механическую прочность.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барьер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бислой и встроенные белки обеспечивают избирательную проницаемость: одни вещества проходят легче, а другие — только через специальные переносчики.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сигналов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Белки-рецепторы распознают химические сигналы, благодаря чему клетка может реагировать на изменения среды и координировать свои процессы.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и клеточных структур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маленькие структуры различимы только с помощью увеличительных приборов, а диапазон размеров отражает различие функций и уровня организации.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не случаен: крупные клетки и органоиды обычно связаны с более сложной внутренней организацией и специализацией.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учебные ориентировочные значения размеров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425" y="3188538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цитоплазмы и цитоскелета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внутреннее пространство клетки, удерживает органоиды и служит средой, где протекают многие реакции обмена веществ и перемещения молекул.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Полужидкая среда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образован микротрубочками, микрофиламентами и промежуточными филаментами; он поддерживает форму клетки и помогает ей сохранять упорядоченную внутреннюю организацию.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форма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цитоскелета участвуют во внутриклеточном транспорте, направляют перемещение пузырьков и органоидов и обеспечивают движение отдельных клеточных структур.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движение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содержатся вода, ионы, белки, ферменты и другие соединения, без которых невозможны биохимические реакции и поддержание клеточной жизнедеятельности.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активность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 — центр хранения наследственной информации
</a:t>
            </a:r>
            <a:endParaRPr lang="en-US" sz="2447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сосредоточена основная часть наследственной информации клетки. ДНК определяет синтез РНК и белков, а значит — особенности строения и работы организма.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ДНК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ядрышке формируются субъединицы рибосом, которые затем участвуют в синтезе белка. Поэтому ядро связано не только с наследственностью, но и с биосинтезом.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находится хроматин — форма ДНК в неделящейся клетке; перед делением он уплотняется и образует хромосомы, хорошо различимые под микроскопом.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и хромосомы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ядра отделяет его содержимое от цитоплазмы и имеет поры, через которые избирательно проходят молекулы, необходимые для обмена информацией.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637354"/>
            <a:ext cx="4348200" cy="2468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клетки и их функции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работают как взаимосвязанные элементы единой системы, обеспечивая синтез, преобразование, хранение и использование веществ.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органоидов дополняют друг друга: одни синтезируют вещества, другие их преобразуют, накапливают или используют для энергии.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ДНК к готовому белку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согласованную работу ядра, рибосом, ЭПС и аппарата Гольджи.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особенность позволяет клетке быстро накапливать и расходовать энергию для синтеза, транспорта и движения.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фосфатных остатка делают молекулу АТФ удобным кратковременным «аккумулятором» энергии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молекулярная биология клетки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клеточное дыхание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накапливает энергию в органических веществах, а дыхание высвобождает её для работы клетки.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дополняют друг друга: один создаёт органику и кислород, другой использует их, поддерживая круговорот веществ.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клетка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растительные, и животные клетки имеют мембрану, цитоплазму, ядро и митохондрии. Эти компоненты обеспечивают обмен веществ, хранение наследственной информации и получение энергии.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структуры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строении отражают образ жизни организмов. У растений важны прочность и накопление веществ, а у животных — гибкость, быстрый внутриклеточный обмен и возможность активного движения.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есть различия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не имеют клеточной стенки и пластид, зато часто содержат центриоли и хорошо развитые лизосомы. Это связано с подвижностью и разнообразием способов питания.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животного организма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растительной клетки есть клеточная стенка из целлюлозы, пластиды и крупная центральная вакуоль. Благодаря этому она обычно сохраняет более постоянную форму и активно участвует в фотосинтезе.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клетку в микроскоп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препарате из кожицы лука хорошо заметны прямоугольные клетки, их стенки и крупные вакуоли. При окрашивании становится отчётливее и ядро, поэтому такой препарат часто используют на школьных лабораторных работах.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лука под объективом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клетки намного меньше, поэтому их изучение требует большего увеличения и аккуратной подготовки препарата. На их примере хорошо видно главное отличие прокариот: отсутствие оформленного ядра.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мир без ядра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человека под световым микроскопом выглядят более округлыми и тонкими. Их удобно сравнивать с растительными клетками, чтобы увидеть отсутствие клеточной стенки и постоянной формы.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человека: меньше и сложнее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отражает деление ядра и цитоплазмы в соматической клетке.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72400"/>
            <a:ext cx="4348200" cy="211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мейоз: сравнение процессов деления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два типа деления решают разные биологические задачи и дают клетки с разными свойствами.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наследственный набор, а мейоз создаёт разнообразие и необходим для полового размножения.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875" y="3188538"/>
            <a:ext cx="321075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в организме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быстро передают сигналы благодаря длинным отросткам и особому набору белков. Их строение приспособлено к приёму, обработке и передаче информации.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клетки крови переносят кислород благодаря гемоглобину. Их форма и отсутствие ядра у зрелых клеток увеличивают эффективность газообмена.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образуют защитные покровы и выстилают поверхности органов. Они быстро обновляются и помогают сохранять целостность тканей, препятствуя потере влаги и проникновению повреждающих факторов.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способны сокращаться за счёт взаимодействия специальных белков. Это делает возможными движение тела, работу внутренних органов и поддержание позы.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повреждения клеток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клетки часто затрагивает сразу несколько механизмов, поэтому изменения быстро становятся системными и отражаются на работе ткани.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страдают мембрана и обмен веществ, тем выше риск гибели клетки и нарушения функции органа.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схема-обобщение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единая система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как граница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не просто отделяет клетку от среды: она избирательно пропускает вещества, принимает сигналы и помогает сохранять внутреннее равновесие.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как среда реакций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расположены органоиды и идут многие химические процессы. Благодаря водной среде, ферментам и ионам здесь обеспечивается непрерывный обмен веществ.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как центр управления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и координирует синтез РНК и белков. От его работы зависит, какие процессы будут активны в клетке в данный момент.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в сотрудничестве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Рибосомы, ЭПС, аппарат Гольджи и митохондрии работают как единая сеть. Сбой одного звена сразу отражается на синтезе веществ, энергии и делении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строение, обмен веществ, наследственность и размножение в единую систему. Понимание её работы помогает объяснить устройство организмов и увидеть общие принципы жизни на всех уровнях.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общий язык живого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2026-05-29T14:09:31Z</dcterms:created>
  <dcterms:modified xsi:type="dcterms:W3CDTF">2026-05-29T14:09:31Z</dcterms:modified>
</cp:coreProperties>
</file>