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честности, смелом выборе и верном поступке.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путь прямой, там не езди по кривой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эта пословица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советует не искать хитрых обходов, если есть честный и понятный путь. Прямо идти проще: меньше путаницы, больше спокойствия. Этот совет полезен в школе, дома и в дружбе.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путь начинается с правды: сказать как есть, не прятать ошибку и не придумывать лишних объяснений. Так людям легче доверять друг другу.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путь — это честный выбор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виден в простых делах: ученик делает задание сам, играет честно и выполняет обещание. Такой поступок помогает чувствовать себя уверенно.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получилось, честный человек признаёт это сразу. Тогда можно исправить дело, а не запутывать всё ещё сильнее.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хитрый ход может показаться быстрым и удобным. Но потом приходится вспоминать, что было сказано, и следить, чтобы обман не раскрылся.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Кривой путь приносит лишние проблемы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человек начинает волноваться, краснеть и искать оправдания. Вместо спокойствия появляются усталость и неловкость.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часто тянет за собой новые выдумки. Из одной маленькой неправды вырастает целый клубок, который уже трудно распутать.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Кривой путь будто зовёт: «Подумаешь, один раз». Но потом он требует ещё больше сил, чем честный и прямой выбор.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прямая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прямой дороге всё видно сразу. Она напоминает честный поступок: сказал правду, сделал дело и пошёл дальше без страха и путаницы.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дороги выбора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Извилистая тропинка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Извилистая тропинка похожа на хитрость. На ней легко сбиться, потерять время и сделать новые ошибки. Поэтому она запоминается как путь, где лишних поворотов слишком много.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31" y="1601732"/>
            <a:ext cx="463838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путь помогает в учёбе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новое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делает работу сам, он лучше понимает правило. Знание остаётся надолго, а не исчезает, как списанный ответ на последней парте.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тетрадь показывает старание и порядок. В такой работе видно, что человек не торопится схитрить, а старается сделать всё по-честному.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Получать настоящий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 выполненное задание показывает, что ученик и правда умеет. Это не случайная удача, а труд, который даёт уверенность и радость.
</a:t>
            </a:r>
            <a:endParaRPr lang="en-US" sz="1285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без 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 нужно бояться, что обман раскроется, учиться легче. Можно задавать вопросы, исправлять ошибки и спокойно идти вперёд.
</a:t>
            </a:r>
            <a:endParaRPr lang="en-US" sz="128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правильный путь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человек проходит от ситуации к решению и его результату.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правду о разбитой чашке непросто, но это честный поступок. Лучше признаться сразу, чем прятать следы и придумывать сказки.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прямой путь виден в делах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игрушки после игры, помочь без напоминания и выполнить просьбу с первого раза — это маленькие, но очень важные шаги прямого пути.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есть честность, всем спокойнее. Родные доверяют сильнее, а в комнате становится меньше споров и больше добрых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друг ошибся, а потом честно об этом сказал, ссора быстрее заканчивается. Признание ошибки помогает не сердиться долго и не строить догадки.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 дружбе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крепнет там, где нет насмешек, обмана и тайных хитростей. Открытый разговор делает отношения тёплыми, надёжными и очень человеческими.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честный путь не всегда самый лёгкий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Непростой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замечает ошибку или понимает, что поступил не так. В этот момент хочется спрятаться, но именно тогда начинается честный выбор.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сказать правду, даже если немного страшно. Это смело, потому что честность не всегда даётся легко.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признания можно попросить прощения и переделать дело. Так ошибка не растёт, а становится уроком.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Спокойный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выгода от хитрости быстро исчезает, а честный поступок приносит облегчение, уважение и спокойствие.
</a:t>
            </a:r>
            <a:endParaRPr lang="en-US" sz="12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помогают сразу увидеть разницу между честным выбором и хитрой уловкой.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двух дорог делает смысл пословицы очень ясным: честный путь проще, а кривой только запутывает и отнимает силы.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пословицы «Где путь прямой, там не езди по кривой»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задаёт дальнейший путь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пословицы: честный выбор ведёт к доверию, а хитрый — к новым трудностям.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рождаются из опыта многих людей. Они говорят коротко, но запоминаются надолго, потому что в них есть понятная и жизненная правда.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— народная мудрость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пословица советует не делать лишних обходов там, где уже есть честное решение. Прямой путь бережёт время, силы и спокойствие.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слышится уважение к порядку, смелости и открытости. Честный поступок может требовать усилия, зато он не приводит к новым путаницам.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помогает выбрать доброе дело без хитростей. Она как будто тихо подсказывает: если дорога ясна, не сворачивай на кривую тропинку.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примеры из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 сказать о находке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нашёл на перемене чужую ручку и не стал прятать её в пенал. Он сразу отнёс находку учителю. Так маленький честный поступок превратился в хороший пример для всего класса.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Признаться в разбитой чашке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нечаянно задела чашку на кухне, и она упала. Было страшно, но она честно рассказала маме, что случилось. В ответ она услышала не только замечание, но и благодарность за правду.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 вещь без напоминания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ребёнок заметил в кармане чужую варежку. Он не стал ждать, пока кто-то спросит, и сам вернул её хозяину. Такой поступок показывает: прямой путь начинается с простого «это не моё».
</a:t>
            </a:r>
            <a:endParaRPr lang="en-US" sz="11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путь нужен, когда очень хочется схитрить. Если отказаться от лёгкой уловки, потом не придётся переживать, придумывать оправдания и исправлять новую ошибку.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особенно важно идти прямо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быть честным, когда никто не смотрит. В такой момент человек показывает, умеет ли он выбирать правду не ради похвалы, а по совести.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трудный момент — признать промах. Но именно тогда честность делает человека сильнее: он не прячется, а смело говорит правду и начинает исправление.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исправить ошибку честно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показывает, как из признания ошибки рождаются доверие и исправление.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5006" y="3537825"/>
            <a:ext cx="1413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человек на прямом пути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нужно прятать правду и помнить новые выдумки. Человек чувствует, что ничего не перепутал, и может говорить спокойно, без лишнего волнения.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поступок честный, не страшно смотреть людям в глаза. Внутри появляется твёрдость: сделал правильно — значит, можно стоять прямо и не сутулиться от стыда.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шаг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путь не тянет за собой тяжёлый мешок оправданий. Поэтому человеку проще идти вперёд, учиться на ошибках и не бояться следующего шага.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на уроке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1990993"/>
            <a:ext cx="40059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не боится спросить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прямой путь часто выглядит очень просто: поднять руку и спокойно спросить. Это помогает не отставать и показывает уважение к себе и к учителю.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42000" y="2004893"/>
            <a:ext cx="4005900" cy="8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важно признать, что не понял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задание оказалось трудным, честнее сказать об этом сразу, чем делать вид, будто всё ясно. Тогда можно получить помощь, исправить ошибку и учиться без стыда.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путь кажется простым не случайно: он не заставляет путать слова, прятать ошибки и придумывать новые истории. Поэтому он экономит силы и время.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пословицы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выбирает правду, ему легче сохранить доверие дома, в школе и среди друзей. Люди ценят того, кто говорит прямо и умеет отвечать за свои поступки.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напоминает: не всегда нужно искать сложный обход. Иногда самый верный ответ уже рядом — быть честным, спокойным и идти прямо к доброму делу.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путь ведёт к добру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учит выбирать правду, даже если так не сразу и не очень легко. Честный путь приносит доверие, спокойствие и уважение, а кривой только путает.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2026-05-21T12:26:09Z</dcterms:created>
  <dcterms:modified xsi:type="dcterms:W3CDTF">2026-05-21T12:26:09Z</dcterms:modified>
</cp:coreProperties>
</file>