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странника в литературе: путь, выбор, поиск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странника раскрывает человека в момент испытания, выбора и духовного поиска.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увидеть, как дорога, выбор и внутренний конфликт формируют героя от фольклора до литературы XX 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странника важен в школьной литературе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значении странник — человек в пути, без устойчивого дома или постоянного уклада жизни, временно оторванный от привычной среды.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не просто бытовая фигура, а символ героя, который ищет ответ, истину или нравственную опору, отказываясь от покоя.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часто переживает внутренний разлом: он не может остаться прежним и потому становится носителем сомнения, выбора и перемены.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«странник» и литературный смысл образа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традиция связывает странничество с призывом к пути: Авраам покидает родину, Моисей ведёт народ через пустыню, а земная жизнь понимается как движение к высшей цели.
</a:t>
            </a:r>
            <a:endParaRPr lang="en-US" sz="164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этот образ соединён с паломничеством, юродством и духовным поиском; в визуальном ряду особенно значимы дорога, посох, котомка и одинокая фигура на горизонте.
</a:t>
            </a:r>
            <a:endParaRPr lang="en-US" sz="166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культурные истоки образа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былинах путь героя почти всегда связан с опасностью, испытанием и необходимостью проявить смекалку, стойкость и верность поручению.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«пойди туда, не знаю куда» показывает, что движение в неизвестность становится проверкой характера и умения действовать без готовых подсказок.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текстах странничество нередко связано с покаянием, религиозным служением и отказом от мирской суеты, поэтому образ получает выраженный нравственный смысл.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 в фольклоре и древнерусской словесности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обобщения мотивов образа странника в русской литературе XIX–XX веков.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смыслы образа странника в литературе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герой может одновременно быть путником, изгнанником и правдоискателем.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объединяет несколько смыслов: сильнее всего в нём выражен поиск смысла и свобода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дорога часто связана с судьбоносным поворотом: путь становится моментом, когда герой яснее видит цену выбора и последствия решения.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странник почти всегда одинок: он не просто идёт в стороне от мира, но ощущает внутреннее изгнание и разрыв с людьми.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Лермонтова противостоит обществу, однако это противостояние не приносит покоя — оно усиливает чувство отчуждённости и трагической замкнутости.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авторов показывает, что мотив пути может вести как к нравственному осознанию, так и к болезненному разладу с миром.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странника у Пушкина и Лермонтова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авторов, героев и главных смыслов.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странник раскрывает разные стороны темы пути: выбор, свободу, ответственность и духовный кризис.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воплощения образа странника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путь героя связан с проверкой совести, трудом и стремлением к простой, подлинной жизни, где важны не слова, а поступки.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странничество становится формой кризиса личности: герой переживает вину, раскаяние и надежду на внутреннее обновление.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дорога означает движение не только в пространстве, но и в нравственной сфере, где человек отвечает за собственный выбор.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 у Толстого и Достоевского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литературного странника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внутреннюю и сюжетную логику образа в литературе.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изобразительном искусстве странник обычно показан через узнаваемые детали: посох, плащ, дорожную сумку и обувь, рассчитанную на долгий путь.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 дороги, одиночная фигура и резкий контраст света и тени создают ощущение неизвестности, внутреннего напряжения и ожидания перемен.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странника в искусстве и иллюстрации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обобщённого анализа школьного литературного материала; проценты приведены в задании к презентации.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становится странником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ухода в путь часто определяет, станет ли странствие испытанием, молитвой, протестом или попыткой скрыться от жизненного кризиса.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внутренний интерес и самоопределение; внешнее принуждение и протест встречаются реже, но усиливают драматизм образа.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своего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 нередко выбирает между ожиданиями окружающих и личными интересами, поэтому образ странника помогает увидеть ценность самостоятельного решения.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странник напоминает, что взросление начинается с вопроса о себе: кем быть, ради чего жить и какие принципы сохранить.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героя от привычного круга часто связан не с бунтом ради бунта, а с желанием сохранить достоинство и собственный голос.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странника показывает, что свобода всегда требует последствий: любой шаг меняет человека и заставляет отвечать за принятое решение.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странника и старшеклассник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Странничество не следует понимать только как красивый символ свободы: в литературе оно нередко связано с утратой дома, одиночеством и уязвимостью человека.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Добровольный духовный поиск отличается от вынужденного скитания тем, что первый ведёт к осмыслению жизни, а второй часто рождается из бедствия или насилия.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учитывать социальную сторону образа, легко превратить страдание героя в эффектную позу и потерять нравственную глубину текста.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видеть в страннике не только романтическую фигуру, но и человека, которому приходится платить за свой путь высокой ценой.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романтизации странничества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 как путь к личной зрелости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героя в литературе: от внутренней неустойчивости к ответственности за собственный выбор.
</a:t>
            </a:r>
            <a:endParaRPr lang="en-US" sz="12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странник часто становится героем переходного состояния: он движется по пустой дороге, живёт без устойчивого дома и ищет направление в мире перемен.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визуальная культура усиливает этот образ через рюкзак, станцию, остановку, дальний город и открытое небо, подчеркивая временность и неустроенность.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 в кино, иллюстрации и современной культуре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 школьному литературоведческому подходу; данные представлены в учебных целях.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образов: странник, герой, изгнанник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 тот же персонаж может сочетать черты разных типов, но доминирующая мотивация меняет смысл образа.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 ближе к свободному поиску, герой — к действию, изгнанник — к конфликту; различие важно для точного анализа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странничества строится вокруг мысли, что дорога важнее конечной точки: в пути герой раскрывает характер, а не просто меняет место.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обычно начинается с сомнения, поэтому странник в литературе связан не с уверенностью, а с вопросом, требующим нравственного ответа.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на дороге становятся проверкой убеждений: именно через других людей герой понимает цену своих решений и границы собственных представлений.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горизонта, разлуки и незавершённости подчёркивает, что путь не всегда имеет окончательное завершение и часто остаётся открытым.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цитатные смыслы и литературные формулы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370291"/>
            <a:ext cx="4063200" cy="890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признака, значения и функции помогает увидеть не только внешние детали, но и авторскую идею образа.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две детали уже показывают направление чтения: путь раскрывает смысл, а одиночество усиливает внутреннее напряжение героя.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по русской классике и школьному анализу текста.
</a:t>
            </a:r>
            <a:endParaRPr lang="en-US" sz="1111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образ странника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странника остаётся значимым, потому что соединяет поиск смысла, свободу и ответственность. Через него литература показывает, как человек взрослеет, сомневается, выбирает и меняется.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Странник: образ, который помогает понять человека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2026-05-20T03:09:31Z</dcterms:created>
  <dcterms:modified xsi:type="dcterms:W3CDTF">2026-05-20T03:09:31Z</dcterms:modified>
</cp:coreProperties>
</file>