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часового: основные правила, ответственность и безопасность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бдительность, строгий порядок и ответственность за безопасность поста.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часового: почему она критически важна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пост защищает людей, оружие, технику и документы. Ошибка часового может нарушить весь порядок охраны, поэтому служба требует точного соблюдения устава, внимательности и готовности действовать без промедления.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90760"/>
            <a:ext cx="242100" cy="193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часовой и какие задачи он выполняет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постоянно следит за обстановкой на посту, замечает изменения в секторе и не позволяет снизить уровень контроля даже в спокойные периоды службы.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Немедленный доклад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подозрительных действиях часовой обязан сразу сообщить начальнику караула, чтобы решение принималось быстро, а охрана объекта оставалась управляемой и согласованной.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Пресечение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допускает проникновения посторонних лиц и своевременно останавливает любые попытки пересечь границу поста, действуя строго по установленному порядку.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внешнем спокойствии часовой сохраняет сосредоточенность, не отвлекается на разговоры и не покидает пост без разрешения, поскольку внезапная угроза возможна в любой момент.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94699"/>
            <a:ext cx="4782600" cy="22014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обязанности часового и их практическое содержание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обязанность показывает, как служба на посту превращается в конкретные действия по защите объекта и караула.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обязанности связаны между собой: наблюдение дает информацию, доклад запускает управление, а задержание и охрана предотвращают ущерб.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гарнизонной и караульной службы Вооружённых Сил Российской Федерации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службой часовой обязан четко понимать границы своего поста, расположение соседних постов и порядок связи с караулом, чтобы действовать уверенно и без лишних задержек.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заранее запомнить пароль и отзыв, сигналы тревоги, а также места, где наиболее вероятны опасные ситуации. Это помогает быстро распознать угрозу и не растеряться.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должен знать, какие объекты находятся под охраной и какие действия считаются нарушением режима. Недостаток этих сведений повышает риск ошибки, особенно в напряженной обстановке.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часовой должен знать перед заступлением на пост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заступлении на пост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требованиях приема поста и начала службы по установленному порядку.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несет службу без самовольного оставления поста, сна и приема пищи. Его задача — сохранять дисциплину, чтобы ни одна минута наблюдения не была потеряна.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регулярно осматривает местность, прислушивается к звукам и контролирует границу поста. Такой режим помогает замечать изменения раньше, чем они перерастут в угрозу.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краткое отвлечение снижает качество охраны, потому что пост не работает сам по себе. Без внимания часовой утрачивает главное преимущество — своевременное обнаружение опасности.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службы на посту и требования к внимательности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невнимательность опасны не только для самого часового, но и для всего караула. Ошибка на одном посту способна ослабить общую систему безопасности.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на посту и их соотношение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редкой угрозе время реакции имеет решающее значение: на охраняемом объекте цена ошибки особенно высока.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распределяются по-разному, но каждый требует немедленного реагирования и четкого соблюдения порядка действий.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презентации по теме «Обязанности часового»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оснащение часового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Снаряжение, которое должно быть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посту часовой выглядит собранно и действует уверенно: форма должна быть аккуратной, оружие — исправным, а средства связи и подсумок — подготовленными к немедленному использованию. Такой порядок не только дисциплинирует, но и сокращает время реакции в тревожной ситуации.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начинается с внешнего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внешний вид служит частью охраны. Когда форма опрятна, а снаряжение расположено удобно и без лишних деталей, часовой меньше отвлекается и быстрее выполняет команды. Это помогает сохранить сосредоточенность и показывает уважение к службе и уставу.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часовой реагирует на приближение людей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Обнаружение приближения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замечает движение людей, оценивает их поведение и сразу определяет, не нарушают ли они установленный порядок движения к посту.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Уточнение и предупреждение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подход вызывает сомнение, он требует остановиться и действует по уставу, не позволяя приблизиться без разрешения или ясного объяснения цели.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Контроль и доклад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игнорировании требований часовой подает сигнал тревоги, докладывает начальнику караула и сохраняет контроль над постом до дальнейших распоряжений.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попытке нарушения поста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часового при обнаружении угрозы по уставу гарнизонной и караульной службы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применяется только при наличии оснований, прямо предусмотренных уставом и правилами службы; любое решение должно опираться на реальную угрозу, а не на предположение или эмоциональную реакцию.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оружия и пределы допустимых действий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жизни, попытке захвата поста или ином опасном нарушении часовой действует немедленно, но последовательно: сначала требует прекратить действия, затем подает сигнал и докладывает по установленному порядку.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Законность, соразмерность и точное соблюдение процедуры защищают не только объект, но и самого часового, потому что ошибочное применение оружия может создать дополнительную опасность для людей и караула.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разрешено и что запрещено часовому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границы полномочий часового и помогает быстро отличить допустимые действия от нарушений.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действует строго в пределах полномочий; соблюдение запретов напрямую поддерживает безопасность объекта и единство действий караула.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гарнизонной и караульной службы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обнаружении огня, дыма, обрушения или утечки опасных веществ часовой немедленно подает установленный сигнал и сообщает начальнику караула без промедления.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пожаре, аварии или нештатной ситуации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действует по порядку охраны объекта: не теряет наблюдение, не допускает распространения угрозы и удерживает контроль над обстановкой на посту.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осложняется, часовой не поддается панике и не принимает самовольных решений, а выполняет только те действия, которые предусмотрены служебным порядком.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курса ОБЗР это пример правильного поведения в чрезвычайной ситуации: собранность, четкая связь и сохранение самообладания важнее импульсивных действий.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часового в разных условиях службы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условно показано, какие задачи становятся ведущими в спокойной и опасной обстановке на посту.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часового гибко меняет акценты: в спокойствии важнее наблюдение, а при угрозе — связь, предупреждение и задержание.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условная схема приоритетов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0875" y="1797831"/>
            <a:ext cx="2302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недопустимы на посту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краткое засыпание означает потерю контроля над сектором и делает пост уязвимым для нарушения, хищения или внезапной угрозы.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Самовольное 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Оставление позиции без разрешения нарушает порядок службы, ослабляет охрану и лишает караул своевременного наблюдения за объектом и прилегающей территорией.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Посторонние отвлечения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Разговоры, невнимательность и неверный доклад искажают обстановку, мешают быстро заметить опасность и могут привести к ошибочному решению.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и нарушение устава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самообладания опасна не меньше ошибки в наблюдении: только дисциплина и точное следование правилам позволяют сохранить безопасность караула.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часового с начальником караула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подчиняется начальнику караула, получает от него задачу и действует в пределах установленного порядка, поэтому любая информация о происшествиях должна передаваться без задержки и искажений.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цепочка подчинения устраняет неразбериху: часовой не принимает решения в одиночку, а опирается на команду и доклад, что особенно важно в напряженный момент службы.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часового как система взаимосвязанных элементов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равной важности блоков их содержание меняется в зависимости от обстановки и уровня угрозы на посту.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надежна только тогда, когда наблюдение, охрана и реагирование работают совместно; сбой одного элемента ослабляет весь пост.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схема взаимосвязей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невнимательность может привести к проникновению, тревоге или срыву охраны, поэтому от часового требуются собранность, выдержка и постоянная готовность к действию.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способна повлиять на безопасность всего поста и караула.
</a:t>
            </a:r>
            <a:endParaRPr lang="en-US" sz="25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часового: дисциплина, бдительность, ответственность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часового показывают, как устав, внимательность и точный порядок действий превращаются в реальную защиту объекта. Его служба — это постоянная готовность, контроль и личная ответственность.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2026-05-21T04:56:05Z</dcterms:created>
  <dcterms:modified xsi:type="dcterms:W3CDTF">2026-05-21T04:56:05Z</dcterms:modified>
</cp:coreProperties>
</file>