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профессий в английском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английский язык называет людей по роду занятий?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суффиксы помогают понимать лексику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модели словообразования позволяют угадывать значение новых названий профессий без словаря. Это особенно полезно в темах jobs, work, career и future plans, которые часто встречаются в школе и на экзаменах.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суффикс в английском слове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4393387" y="443374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суффиксов помогает быстрее распознавать незнакомую лексику в текстах о школе, карьере и будущей профессии. Для старшеклассника это важный инструмент уверенного чтения и письма.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393387" y="421539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497540" y="3776727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часто подсказывает, что именно делает человек: выполняет действие, связан с определённой сферой или является участником процесса. Это облегчает чтение и перевод.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497540" y="3558381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значения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2601693" y="3119715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корень может соединяться с разными суффиксами. Из-за этого появляются близкие, но не одинаковые по смыслу слова, например actor и actress, employer и employee.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2601693" y="2901369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 — разные слова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1705847" y="2462702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суффиксы создают существительные, обозначающие человека по профессии, занятию или функции. Так язык быстро называет новые роли в обществе и труде.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1705847" y="2244356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названий людей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810000" y="180569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в конце слова и помогает изменить его значение или грамматическую роль. Именно поэтому teach превращается в teacher, а music — в musician.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810000" y="158734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после основы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2622" y="1612725"/>
            <a:ext cx="3545156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самые распространённые модели и их типичные значения.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моделями остаются -er, -or, -ist и -ian: они покрывают большую часть базовых названий профессий.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jobs; обобщение распространённых словообразовательных моделей.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 профессий в английском языке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5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-er: самый продуктивный суффикс профессий
</a:t>
            </a:r>
            <a:endParaRPr lang="en-US" sz="3659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знакомый глагол в основе, он может предположить значение слова с -er. Это помогает быстрее понимать тексты о работе, транспорте, сервисе и повседневной жизни.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распознавания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-er особенно часто встречаются в учебных текстах, диалогах и описаниях профессий. Для старшеклассника это одна из первых и самых полезных моделей словообразования.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 повседневная лексика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обычно называет человека, который выполняет определённое действие или работает в конкретной сфере. Значение суффикса хорошо угадывается даже без контекста.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-er широко используется в современном английском и легко присоединяется к глагольным основам. Поэтому teacher, driver и worker воспринимаются как естественные и очень понятные слова.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модель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-or: профессии латинского происхождения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-or связан с латинской традицией и часто встречается в словах международного употребления. Именно поэтому actor, doctor и inventor хорошо узнаются в разных языках.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-or и -er выражают близкое значение, но отличаются происхождением и стилем. Поэтому выбор формы зависит не только от смысла, но и от истории слова.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-er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обозначают человека, который выполняет определённую профессиональную функцию. Суффикс подчёркивает не просто действие, а устойчивую общественную или рабочую роль.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и роль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с -or звучат более официально или нейтрально-книжно. Это особенно заметно в академической и профессиональной речи, где важна точность терминов.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оттенок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моделей в базовой учебной лексике: часть слов легко распознаётся по окончанию, даже если основа незнакома.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-er, а затем идут -or и -ist; остальные суффиксы заметно менее частотны. Это отражает продуктивность моделей в современном английском.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суффиксов в названиях профессий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школьному словарю профессий; не статистическое исследование.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-ist: специалист, деятель, представитель направления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-ist часто связан с наукой, искусством и профессиональной специализацией. Поэтому scientist, artist и journalist сразу воспринимаются как названия людей с определённой областью деятельности.
</a:t>
            </a:r>
            <a:endParaRPr lang="en-US" sz="929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знаний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-ist легко встречается в школьных текстах, медиа и официальной речи. Она удобна для обозначения профессий, где важны образование, практика и точность.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употребление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названия нередко подчёркивают участие в профессиональной среде или в определённом направлении мысли. Суффикс помогает показать связь с группой специалистов.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к сообществу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с -ist особенно заметны знания, подготовка и профессиональная компетентность. Это не просто исполнитель действия, а человек, чья работа требует мастерства и опыта.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 квалификации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52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-ian: специалист в сфере знаний и искусства
</a:t>
            </a:r>
            <a:endParaRPr lang="en-US" sz="3752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Увидев окончание -ian, ученик может быстрее догадаться о профессиональном значении слова. Это помогает при чтении текстов о карьере, образовании и современной занятости.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распознавание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-ian особенно заметна там, где важны мастерство, точность и культура профессионального языка. Поэтому она хорошо подходит для сфер искусства, образования и техники.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искусством и наукой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обычно указывают на человека с устойчивыми знаниями и подготовкой. Суффикс помогает подчеркнуть, что речь идёт о квалифицированном специалисте, а не о случайной роли.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компетентность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-ian часто образует слова, связанные с музыкой, техникой и интеллектуальным трудом. Музыкант, библиотекарь и математик в английском языке часто оформляются именно этой моделью.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высокой специализации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-ee: человек как объект действия или участник отношений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-ee указывает на человека, который получает действие или вовлечён в процесс. В словах employee и trainee акцент смещён на того, кто принят, обучается или вовлечён в отношения.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Пассивная роль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-ee важны не только для грамматики, но и для реального общения о работе. Они помогают точно понимать вакансии, интервью и профессиональные отношения.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темы профессий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-er, который обычно обозначает исполнителя действия, -ee показывает его адресата. Именно поэтому employer и employee, хотя и связаны по смыслу, обозначают разных людей.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-er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особенно часто встречается в документах, договорах и объявлениях о работе. Она полезна для понимания формальной лексики, связанной с трудоустройством и коммуникацией.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6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и юридический контекст
</a:t>
            </a:r>
            <a:endParaRPr lang="en-US" sz="14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256" y="1612725"/>
            <a:ext cx="4153838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Профессия, суффикс и способ образования слова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этой группы удобно сравнивать по суффиксу, исходной основе и значению: так видно, как английский язык регулярно образует названия людей по профессии и роли.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две модели: активный исполнитель действия и человек, на которого направлено действие; при этом суффикс помогает быстро определить тип профессиональной роли.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jobs; модели английского словообразования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словообразовательные модели на материале профессиональной лексики английского языка.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названия профессий в английском языке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и международная профессиональная лексика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названия профессий пришли в английский из латинского, французского и греческого языков. Поэтому слова doctor, professor, engineer, manager и architect узнаются во многих европейских языках.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входят в общий словарь науки, образования и бизнеса, поэтому учащиеся встречают их в текстах, объявлениях и учебных материалах. Они особенно важны для чтения профессиональных тем.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употребление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таких слов часто скрыта внутренняя структура, и они не всегда кажутся прозрачными при разборе по частям. Однако исторические суффиксы и основы продолжают влиять на их форму и значение.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Неочевидный состав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свободно соединяет заимствованные основы с собственными суффиксами. Благодаря этому появляются новые и понятные формы, которые легко вписываются в современную лексику труда и карьеры.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моделей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профессий и вопрос рода в английском языке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важно знать и традиционные, и современные варианты, чтобы правильно понимать тексты, задания и культурные оттенки. Это помогает избегать ошибок при переводе и употреблении лексики.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точность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современном английском многие профессии обозначаются без указания пола: actor, teacher, doctor, firefighter, police officer. Такой выбор считается более универсальным и соответствует современной языковой норме.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формы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для обозначения женского рода широко использовались формы actress, waitress, hostess, princess. Сегодня они сохраняются, но применяются выборочно и не охватывают все профессии.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суффикс -ess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речь стремится избегать лишнего разделения по полу там, где это несущественно для смысла. Поэтому нейтральные профессиональные названия постепенно вытесняют старые парные формы.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нормы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частотность всех слов языка, а удобство моделей для образования новых названий профессий в учебной и современной лексике.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гибкими остаются -er и -ist: именно они чаще всего помогают создавать новые обозначения профессий, тогда как остальные модели заметно ограниченнее.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моделей в современной английской лексике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учебной лексике темы jobs, occupations, career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2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названий профессий
</a:t>
            </a:r>
            <a:endParaRPr lang="en-US" sz="3729" dirty="0"/>
          </a:p>
        </p:txBody>
      </p:sp>
      <p:sp>
        <p:nvSpPr>
          <p:cNvPr id="10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подставить привычный суффикс не к той основе. Например, важно различать teacher и actor как разные модели, а не пытаться образовать слова механически по русскому образцу.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49500" y="1713950"/>
            <a:ext cx="20616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суффиксов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435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смешивают artist и artisan, employer и employee, а также actor и actress. Эти слова похожи внешне, но обозначают разные роли, поэтому требуют внимательного контекста.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435500" y="1713950"/>
            <a:ext cx="20616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по форме слова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321525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engineer, lawyer, accountant и pilot не всегда совпадают с ожидаемой русской моделью. Из-за этого учащиеся иногда пытаются объяснить их неверным суффиксом или буквальным переводом.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321525" y="1713950"/>
            <a:ext cx="20616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окончания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1788250" y="3820863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переводе профессиональной лексики важно помнить о форме множественного числа и согласовании в предложении. Неверное окончание может исказить смысл даже при правильном выборе самого слова.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788250" y="3435063"/>
            <a:ext cx="20616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множественном числе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4675225" y="3820863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звучать по-разному в зависимости от ситуации. Поэтому при чтении объявлений о работе или описаний профессий нужно учитывать не только форму, но и контекст.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4675225" y="3435063"/>
            <a:ext cx="20616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перевода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979" y="1612725"/>
            <a:ext cx="4442442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суффиксы не только образуют новые слова, но и задают оттенок значения: от простого исполнителя действия до узкого специалиста или участника деловых отношений.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не только назвать профессию, но и понять роль человека в ситуации: активный исполнитель, специалист или участник действия.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основных словообразовательных моделей профессиональной лексики английского языка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и их смысловые оттенки в названиях профессий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25" y="1671170"/>
            <a:ext cx="431700" cy="34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838" y="163085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3994" y="163085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2127" y="3423070"/>
            <a:ext cx="431700" cy="34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20773" y="3382750"/>
            <a:ext cx="42600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 и словообразовательные модели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сфере технологий особенно заметны programmer, software developer и data analyst. Часть таких названий строится по традиционным моделям, а часть оформляется как составные термины.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Медиасреда активно создаёт новые обозначения ролей, например influencer и content creator. Эти слова легко входят в речь, потому что точно описывают современную деятельность.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деловой сфере появляются названия, связанные с анализом, сопровождением и коммуникацией: consultant, assistant, manager. Они демонстрируют устойчивость международной профессиональной лексики.
</a:t>
            </a:r>
            <a:endParaRPr lang="en-US" sz="1091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старшеклассника такие слова важны не только как лексика, но и как пример живого развития языка. Они помогают увидеть, как меняются профессии и формы их называния.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контекст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быстро приспосабливает новые реалии труда, сочетая суффиксацию и словосложение. Это делает профессиональную лексику особенно динамичной и удобной для описания новых ролей.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 11 класса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суффиксов помогает быстрее догадываться о значении незнакомых слов в текстах о работе, образовании и карьере. Это особенно полезно при чтении заданий и информационных материалов.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текстов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работа с моделями словообразования расширяет активный словарный запас и делает речь точнее. Ученик увереннее подбирает нужное слово и меньше зависит от дословного перевода.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словарь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вакансий, составлении резюме и обсуждении будущей профессии важно понимать профессиональную лексику без догадок. Суффиксы помогают правильно интерпретировать роль, квалификацию и обязанности.
</a:t>
            </a:r>
            <a:endParaRPr lang="en-US" sz="1175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Резюме и объявления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напрямую связана с упражнениями на словообразование, которые встречаются в школьной практике и на экзаменах. Умение распознавать модель слова повышает точность ответа и экономит время.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Экзаменационные задания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-er, -or, -ist, -ian, -ee и другие показывают, как английский язык точно называет людей по профессии и роли. Зная эти модели, легче понимать тексты, говорить о карьере и расширять словарный запас.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как ключ к профессиональной лексике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2026-05-31T17:42:16Z</dcterms:created>
  <dcterms:modified xsi:type="dcterms:W3CDTF">2026-05-31T17:42:16Z</dcterms:modified>
</cp:coreProperties>
</file>