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 четырёхугольники в привычных предметах.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встречаются в тетрадях, окнах, плитке и знаках. Их изучение помогает точно узнавать фигуры, не путать их с похожими рисунками и видеть общие признаки разных видов.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четырьмя сторонами вокруг нас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легко заметить фигуры, похожие на экран, рамку или ромб. Их объединяет общий признак: граница состоит из четырёх сторон, соединённых по кругу без разрывов.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формы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 всякий рисунок из четырёх отрезков подходит. Если линия пересекает сама себя или образует лишний излом, такая фигура уже не считается четырёхугольником.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любой контур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 только на число отрезков, но и на то, как они соединены. Именно это помогает отличить настоящий четырёхугольник от похожей ломаной.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определение четырёхугольника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 — это многоугольник, у которого ровно четыре стороны и четыре вершины. Все его стороны являются отрезками, а фигура замыкается по кругу.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условие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обязана быть простой: её стороны не пересекаются сами с собой. Это обязательный признак, без которого рисунок нельзя назвать четырёхугольником.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простоты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должны следовать друг за другом в правильном порядке, чтобы стороны соединялись без пропусков. Иначе получится не многоугольник, а набор отдельных отрезков.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вершин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элементов состоит четырёхугольник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образуют границу фигуры и задают её форму. Именно по сторонам можно определить, замкнута ли линия и сколько у фигуры углов.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вершины. Они не являются сторонами, но помогают изучать фигуру и находить важные соотношения внутри четырёхугольника.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находятся при вершинах и показывают, насколько «раскрыта» фигура. Их удобно сравнивать, когда нужно узнать свойства конкретного четырёхугольника.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где сходятся две соседние стороны. Они отмечают границы углов и помогают правильно читать обозначение фигуры на чертеже.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четырёхугольник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вершины записывают по порядку обхода фигуры: A, B, C, D. Такой порядок показывает, какие точки соединены соседними сторонами.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сторон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обозначают по соседним вершинам: AB, BC, CD и DA. Это помогает быстро читать чертёж и не перепутать стороны между собой.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диагоналей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вершины: AC и BD. По ним удобно проверять свойства фигуры и выполнять построения в 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и невыпуклый четырёхугольник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четырёхугольник расположен так, что вся фигура лежит по одну сторону от любой своей стороны. У него нет внутреннего «западания»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четырёхугольник имеет вогнутую часть, то есть одну вершину, направленную внутрь. Такая фигура тоже может быть правильным четырёхугольником.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для обоих случаев одно: фигура должна быть простой и иметь ровно четыре вершины. Тогда её можно считать четырёхугольником.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отсеять неподходящие фигуры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 простой замкнутой фигуры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 к проверке чертежей и нахождению неизвестного угла по оставшимся трём.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сумма внутренних углов четырёхугольника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четырёхугольника из школьной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есть два важных признака, по которым его легко узнать и отличить от других четырёхугольников.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противоположных сторон параллельны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из школьного курса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 частный случай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углы прямые, поэтому его легко узнают по «ровным» углам на чертеже и аккуратной форме. Это один из самых наглядных видов параллелограмма.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достаточно проверить два признака сразу: параллельность противоположных сторон и наличие всех прямых углов. Если оба условия выполнены, перед нами прямоугольник.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часто встречается в тетрадях, экранах, окнах и досках. В жизни он удобен тем, что его стороны образуют чёткие границы и легко измеряются.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параллельны и равны. Благодаря этому фигура сохраняет правильную форму, даже если её повернуть или изобразить под разным наклоном.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его признаки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относится к параллелограммам, поэтому у него сохраняются параллельность противоположных сторон и равенство противоположных углов. Главное отличие состоит в том, что все его стороны равны.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основание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все стороны равны, а фигура остаётся простым четырёхугольником, её можно назвать ромбом. Дополнительная проверка — равенство противоположных углов.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углом. Это свойство помогает проверять чертёж и отличать ромб от других параллелограммов, у которых диагонали ведут себя иначе.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диагоналей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ромба часто напоминает наклонённый квадрат или «алмаз». Однако ориентироваться нужно не на внешний вид, а на точный признак равенства всех четырёх сторон.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два признака сразу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сразу подходит под определение прямоугольника, потому что у него все углы прямые. Одновременно он является ромбом, так как все его стороны равны.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определения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одинаковы и стороны, и углы. Такое сочетание делает его особенно удобным для построений, измерений и задач на симметрию.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равенство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квадрат легко узнать по четырём одинаковым сторонам и четырём прямым углам. Если хотя бы одно из этих условий нарушено, фигура уже не квадрат.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знакомых четырёхугольников квадрат чаще всего называют самым симметричным. Его свойства объединяют признаки сразу нескольких фигур, не создавая противоречий.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одна пара параллельных сторон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отличается от параллелограмма тем, что параллельной является только одна пара противоположных сторон. Именно этот признак лежит в основе её определения.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боковые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 основаниями. Две другие стороны — боковые; они могут быть равными или различными, но не обязаны быть параллельными.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параллелограммом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не перепутать трапецию с параллелограммом. Если у четырёхугольника две пары параллельных сторон, это уже не трапеция, а параллелограмм.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тоже остаётся обычным четырёхугольником: у неё четыре стороны, четыре вершины и сумма внутренних углов 360°. Меняется только расположение параллельных сторон.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четырёхугольника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диагонали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четырёхугольнике можно провести две диагонали. Они соединяют противоположные вершины и помогают рассматривать фигуру не только по сторонам, но и по внутренней структуре.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невыпуклом случае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четырёхугольника одна диагональ может выходить за пределы фигуры. Такой случай показывает, что не все четырёхугольники выглядят одинаково и имеют одинаковое расположение диагоналей.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выпуклом случае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четырёхугольника обе диагонали лежат внутри. Это делает чертёж наглядным и позволяет без труда видеть все линии, проведённые внутри фигуры.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пересекаются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часто пересекаются внутри фигуры, образуя дополнительные углы и отрезки. Поэтому они удобны при решении задач на измерения и сравнение частей четырёхугольника.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распознать четырёхугольник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фигуру по четырём коротким признакам: замкнутость, число вершин, число сторон и отсутствие самопересечения. Этого достаточно, чтобы быстро отличить четырёхугольник от других линий.
</a:t>
            </a:r>
            <a:endParaRPr lang="en-US" sz="102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признак нарушен, фигура не является четырёхугольником. Самые важные проверки — ровно четыре вершины и простая замкнутая линия.
</a:t>
            </a:r>
            <a:endParaRPr lang="en-US" sz="1061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четырёхугольника и его признаки; учебный материал для 6–8 классов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 одном списке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Четырёхугольником можно назвать только замкнутую фигуру с четырьмя сторонами и четырьмя вершинами. Это основа, без которой дальнейшая классификация невозможна.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видам четырёхугольников относятся параллелограмм, прямоугольник, ромб, квадрат и трапеция. Они различаются по параллельности сторон, равенству сторон и величине углов.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должна быть простой, то есть её стороны не должны пересекаться сами с собой. Самопересечение меняет вид линии и выводит её за пределы обычного четырёхугольника.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линия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все виды четырёхугольников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четырёхугольников по признакам; учебный материал для 6–8 классов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общего понятия постепенно выделяются более узкие фигуры. Удобнее всего сравнивать три признака: параллельность сторон, равенство сторон и величину углов.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ограничений добавляется, тем уже становится вид фигуры. Квадрат объединяет свойства прямоугольника и ромба, а трапеция выделяется отдельно по одной паре параллельных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элементы на чертеже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четырёхугольника удобно обозначать буквами по порядку обхода: A, B, C, D. Такой порядок показывает, какие точки соединены соседними сторонами.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сторон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обозначают отрезками AB, BC, CD и DA. Если перепутать порядок букв, можно ошибиться в названии сторон и неправильно прочитать чертёж.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вершины: A с C и B с D. Их полезно сразу выделять на рисунке, чтобы видеть внутреннюю структуру фигуры.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endParaRPr lang="en-US" sz="1098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закрепления полезно каждый раз проверять три вещи: вершины, стороны и диагонали. После этого легко назвать вид фигуры и не пропустить важные признаки.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четырёхугольник — это простой многоугольник с четырьмя сторонами и четырьмя вершинами. Его легко распознать по элементам, а сумма внутренних углов всегда равна 360°.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без ошибок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2026-07-27T05:56:39Z</dcterms:created>
  <dcterms:modified xsi:type="dcterms:W3CDTF">2026-07-27T05:56:39Z</dcterms:modified>
</cp:coreProperties>
</file>