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города: как прошлое живёт рядом с нами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городам, где история видна на каждой улице.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старинным?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Старинным называют город с очень долгой историей. О его возрасте рассказывают летописи, археологические находки, древние храмы, крепости и старые площади, где когда-то шумела торговля.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Новгород — город летописей и торговли
</a:t>
            </a:r>
            <a:endParaRPr lang="en-US" sz="265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важного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Новгород известен с 859 года и считается одним из самых древних городов России. Он стоял на пути между разными землями, поэтому сюда часто приезжали купцы. В городе обменивались товарами, новостями и даже историями.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Софийский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Новгорода — кремль, Софийский собор и древние фрески. Они напоминают о времени, когда город был богатым и сильным. Красные стены кремля особенно красиво смотрятся рядом с рекой Волхов.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написанная на стенах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можно увидеть следы прошлого не только в книгах, но и на камне. Старинные росписи, храмы и укрепления помогают представить, как жили люди много веков назад. Здесь история будто вышла на прогулку.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— город крепостей и башен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долго охранял западные границы Руси. Поэтому его улицы и здания напоминают о постоянной готовности к защите, а крепостные стены выглядят особенно мощно.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Город-защитник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легко узнать по высоким башням, каменным стенам и воротам. Эти постройки помогали следить за опасностью и не пускали врагов внутрь.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 стены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Псковские храмы кажутся строгими и крепкими. В их облике нет лишнего украшения, зато есть спокойная сила и уважение к давней истории города.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красота храмов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— город-музей под открытым небом
</a:t>
            </a:r>
            <a:endParaRPr lang="en-US" sz="290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Суздале легко представить, как выглядел старинный русский город. Здесь нет больших заводов и шумных магистралей, поэтому древние храмы и деревянные дома заметны сразу. Кажется, будто время здесь идёт чуть медленнее.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похож на большой музей под открытым небом, где экспонаты стоят не за стеклом, а прямо на улицах. Здесь можно увидеть старые дома, колокольни и красивые виды, которые почти не изменились со временем.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монастыри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приходят к Суздальскому кремлю и Покровскому монастырю. Белокаменные церкви, купола и тихие дворы создают особую атмосферу. В таком месте хочется говорить тише, чтобы не спугнуть старину.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город, где встречаются культуры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существует более тысячи лет. За долгую историю город стал местом, где рядом живут разные традиции, языки и обычаи, и это делает его особенно интересным.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Тысячелетняя история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города — Казанский кремль. Его белые стены и башни хорошо видно издалека, а внутри находятся важные памятники истории и культуры.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кремль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кремле рядом стоят мечеть Кул-Шариф и Благовещенский собор. Это показывает, что в Казани разные культуры не спорят, а мирно соседствуют.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Кул-Шариф и собор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учит замечать, как люди могут сохранять свои традиции и при этом жить вместе. Такой город похож на дружный хоровод, где у каждого свой красивый голос.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дружбы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— сердце столицы
</a:t>
            </a:r>
            <a:endParaRPr lang="en-US" sz="268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крепости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Кремль был крепостью, которая защищала Москву. Его стены помогали городу чувствовать себя в безопасности, когда вокруг было неспокойно.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истории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Кремле находятся соборы, музеи и памятники. Они напоминают, что Москва всегда играла большую роль в истории России.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XV века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построили новые стены и башни. Они сделали Кремль не только сильной защитой, но и важным символом власти и силы столицы.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старые улицы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городах улицы часто были узкими и извилистыми. По ним легче было ходить пешком, а неприятелям труднее было быстро пройти к центру.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проходы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близко один к другому, чтобы использовать место разумно. Из-за этого улицы выглядели уютно и немного похоже на тесные соседние ряды.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 друг с другом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места обычно находились недалеко от крепости, собора или рынка. Жители могли быстро добраться туда, где кипела жизнь и решались городские дела.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рядом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помогают увидеть, как люди жили много веков назад. Даже простой поворот дороги может рассказать о защите города, торговле и повседневных заботах.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старинных городов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городах жили кузнецы, гончары, ткачи, кожевники и иконописцы. Каждый мастер делал своё дело в маленькой мастерской рядом с домом. Без таких людей город был бы совсем не таким живым и полезным.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на ярмарке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изделия не лежали без дела. Их несли на ярмарку, где можно было купить посуду, ткань, обувь или красивые украшения. Ярмарка была похожа на весёлый городской праздник с торговлей и разговорами.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старинные ремёсла сохранились в музеях и на народных праздниках. Там можно увидеть, как работали мастера, и даже попробовать сделать что-то своими руками. Это помогает прошлому не прятаться, а жить рядом с 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городу были нужны крепости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вокруг крепости рыли ров и укрепляли входы. Это мешало врагам подойти близко и быстро попасть внутрь.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рвов и ворот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начинали возводить там, где нужно было защитить город. Толстые стены, башни и ворота делали его сильнее и безопаснее.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стен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возникала опасность, крепость принимала удар на себя. Она спасала жителей, а иногда помогала городу устоять даже в трудные времена.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города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соборы как память веков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храмы хранят следы разных веков: по ним можно узнать, как жили люди, чем гордились и какие идеи считали важными. Они словно каменные страницы истории.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эпох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Купола, арки и резьба показывают, как умело работали древние зодчие. Каждый элемент делали не только красивым, но и прочным, чтобы здание стояло очень долго.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строителей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мозаики рассказывают библейские сюжеты и историю города без слов. Даже после столетий в них можно увидеть краски, узоры и особую торжественную атмосферу.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и мозаики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соборы и сегодня остаются важными для жителей. В них приходят не только молиться, но и смотреть на красоту, учиться беречь прошлое и уважать труд мастеров.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людей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о прошлом города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записывали важные события по годам: войны, строительство, торговлю и появление правителей. Эти записи помогают понять, как менялся город и что волновало его жителей.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древних картах видно, где стояли крепости, реки, дороги и площади. Сравнивая их с современным городом, можно заметить, как улицы росли и меняли направление.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подвески и кольца рассказывают о торговле, богатстве и вкусах людей. Иногда по ним узнают, с какими землями город был связан и какие вещи ценились.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украшения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посуду, игрушки, оружие и остатки домов. Такие предметы помогают представить повседневную жизнь: как ели, строили, работали и защищали свой город много веков назад.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ярмарки в старинных городах сегодня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оживает на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старая площадь становится шумной и весёлой. Здесь звучит музыка, дети участвуют в играх, а взрослые рассматривают поделки мастеров и пробуют угощения. Кажется, что город сам улыбается гостям.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города часто надевают народные костюмы и вспоминают старые традиции. Люди слушают песни, смотрят выступления и узнают легенды о родном месте. Такой праздник помогает почувствовать связь с прошлым и настоящим.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ремёсел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можно увидеть глиняные игрушки, вышивку, изделия из дерева и ткани. Мастера не только продают свои работы, но и показывают, как их делают. Так старинное ремесло становится понятным и интересным даже детям.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бережно охраняют в древних городах
</a:t>
            </a:r>
            <a:endParaRPr lang="en-US" sz="3153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стены напоминают о временах, когда городу нужна была защита. Их укрепляют, очищают от разрушений и следят, чтобы камень не крошился под дождём и морозом.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 ворота были важными частями обороны, а теперь стали известными символами города. Реставраторы осторожно чинят кладку, возвращая им прочность и красивый исторический вид.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 ворота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храмы особенно бережно охраняют, потому что в них сохранились фрески, резьба и старинные купола. Каждая такая постройка требует внимательного ухода и точной реставрации.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соборы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охраной находятся не только здания, но и мостовые, дворы и археологические находки. Они помогают понять, как выглядел город раньше и почему его надо сохранять.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 находки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117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город и современная жизнь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кварталах работают школы и библиотеки, и дети каждый день проходят мимо зданий с большой историей. Так учёба становится частью живого города, а не только страниц учебника.
</a:t>
            </a:r>
            <a:endParaRPr lang="en-US" sz="1283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 с историей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помогают рассказать о прошлом простыми словами и показать настоящие древние предметы. Экскурсии делают прогулку интересной: можно послушать истории, а потом узнать город лучше.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экскурсии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домах часто открываются уютные кафе и небольшие мастерские. Там приятно отдохнуть после прогулки, а ещё увидеть, как старинные стены легко уживаются с новой жизнью.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 мастерские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памятниками появляются дороги, остановки и современные дома. Главная задача — сделать город удобным, но не спрятать его древнюю красоту за новыми зданиями.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город для всех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любят старинные города
</a:t>
            </a:r>
            <a:endParaRPr lang="en-US" sz="315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Туристов радуют кремли, башни, соборы и старые площади. Такие места выглядят очень необычно, поэтому хочется остановиться, посмотреть вокруг и сделать памятную фотографию.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виды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старинных городов есть свои легенды, забавные предания и настоящие истории. Их интересно слушать на экскурсии, потому что каждый дом и каждая улица будто что-то помнят.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 легенды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узких улицах легко представить, как здесь ходили люди много веков назад. Семьи приезжают гулять пешком, разглядывать вывески, окна и старые ворота, словно попадают в другую эпоху.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как путешествие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городах рядом с улицами часто находятся музеи, выставки и ремесленные лавки. Здесь можно не только отдыхать, но и узнавать новое без скуки, почти как настоящий исследователь.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открытия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дата первого упоминания известна, историкам проще понять, насколько древним был город и как рано он появился на карте Руси.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859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— первое летописное упоминание Великого Новгорода, по которому часто определяют возраст древнего города.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 Великого Новгорода в летописи
</a:t>
            </a:r>
            <a:endParaRPr lang="en-US" sz="11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в разных местах России
</a:t>
            </a:r>
            <a:endParaRPr lang="en-US" sz="3047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выросло много древних городов, потому что река помогала торговать и путешествовать. Здесь строили пристани, рынки и крепости, а жизнь всегда кипела у воды.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Волги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города нередко защищали границы страны, поэтому там появлялись крепости, башни и мощные стены. Они и сегодня напоминают о трудной, но важной службе.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северо-западе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России старинные города часто были ремесленными и торговыми. В них сохранялись площади, соборы и улицы, по которым удобно было идти пешком.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страны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старинные города сочетали торговлю, защиту и разные традиции. В них можно увидеть следы многих народов, а также здания, которые рассказывают о богатой истории края.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старинный город с первого взгляда
</a:t>
            </a:r>
            <a:endParaRPr lang="en-US" sz="282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крепость на горизонте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взгляд ловит кремль или крепость: высокие стены сразу напоминают о давних временах. Рядом часто видны башни и ворота, через которые когда-то входили жители и торговые гости.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хочется идти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замечаешь узкую улицу с низкими домами и старыми окнами. Здесь не хочется спешить, потому что каждый поворот может открыть маленькую площадь, памятник или старую лавку.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живёт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такого города обычно находится собор, музей или древний рынок. Эти места собирают людей и словно рассказывают, как город рос, менялся и сохранил своё лицо.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— живая память страны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напоминают нам, что история живёт рядом. Их улицы, храмы и крепости учат беречь красоту прошлого и с уважением смотреть на труд людей разных веков.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2026-05-26T08:22:29Z</dcterms:created>
  <dcterms:modified xsi:type="dcterms:W3CDTF">2026-05-26T08:22:29Z</dcterms:modified>
</cp:coreProperties>
</file>