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чрезвычайные ситуации: как сохранить жизнь и здоровье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угрозы и действовать правильно в любой обстановке.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важно уметь вовремя заметить риск: дома, на улице, у воды и в транспорте. Простые правила помогают не растеряться, избежать травм и быстро получить помощь.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опасная ситуация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— это такие обстоятельства, при которых человеку может грозить травма, ожог, отравление, потеря сознания или другая серьёзная неприятность.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бывает очевидной, как огонь или гроза, и скрытой, как неисправная розетка, скользкий лёд, плохая видимость на дороге или агрессивное поведение.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заметить угрозу, но и понять, как быстро уменьшить риск: отойти, позвать взрослых, предупредить других и при необходимости вызвать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чрезвычайных ситуаций
</a:t>
            </a:r>
            <a:endParaRPr lang="en-US" sz="280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важно понимать, что опасность бывает не только стихийной, но и связанной с повседневной средой.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природные и техногенные угрозы встречаются чаще, но социальные тоже требуют готовности и внимательности.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чрезвычайных ситуаций; обобщение для школьного курса ОБЖ.
</a:t>
            </a:r>
            <a:endParaRPr lang="en-US" sz="7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опаснее огня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заметно сразу, но именно дым быстрее заполняет комнату и затрудняет дыхание. В такой ситуации нельзя терять время: нужно предупредить взрослых, покинуть помещение и не пытаться геройствовать.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причины пожара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Оставленная без присмотра плита, свечи, перегруженные розетки и неисправные приборы часто становятся началом беды. Один короткий момент невнимательности может привести к возгоранию и сильному задымлению.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правильное поведение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эвакуации видно, куда идти, а огнетушитель помогает при небольшом очаге возгорания. Если вокруг дым, нужно закрыть рот и нос влажной тканью и двигаться к выходу.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когда счёт идёт на секунды
</a:t>
            </a:r>
            <a:endParaRPr lang="en-US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пожаре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дыма или огня в помещении.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утечке газа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утечки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похожий на тухлые яйца, шипение, головокружение и слабость — тревожные сигналы. Если они появились, нужно немедленно отойти от источника и позвать взрослых.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создавать искру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включайте свет, не зажигайте огонь и не пользуйтесь спичками. Даже маленькая искра рядом с утечкой может сделать ситуацию намного опаснее.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и выведите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окна, помогите людям выйти из помещения и по возможности перекройте газ. Действовать нужно спокойно, без паники и лишних движений.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только из безопасного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Аварийную службу вызывают уже с улицы или из другого безопасного места. Так вы не рискуете собой и не создаёте дополнительной опасности.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 и когда звонить
</a:t>
            </a:r>
            <a:endParaRPr lang="en-US" sz="322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основные номера и заранее потренируйтесь сообщать короткую и точную информацию.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подходит для любой срочной ситуации, а остальные номера помогают быстро связаться с нужной службой без лишней задержки.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Российской Федерации.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правила на дороге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края тротуара нужно остановиться, посмотреть по сторонам и переходить только тогда, когда сигнал разрешает движение. Телефон в этот момент лучше убрать.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рядом с транспортом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остановки, велосипеда или самоката важно не спешить и не выходить на проезжую часть неожиданно. Световозвращающие элементы делают ребёнка заметнее в темноте.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травм на дороге и во дворе
</a:t>
            </a:r>
            <a:endParaRPr lang="en-US" sz="31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там, где ребёнок действует автоматически и не замечает обстановку вокруг себя.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связаны не с одной причиной, а с сочетанием спешки, отвлечения и нарушений правил безопасности.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причин травматизма у школьников; без привязки к одной статистике.
</a:t>
            </a:r>
            <a:endParaRPr lang="en-US" sz="6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ты потерялся
</a:t>
            </a:r>
            <a:endParaRPr lang="en-US" sz="25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в городе или торговом центре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744729"/>
            <a:ext cx="482270" cy="3858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521" y="2832747"/>
            <a:ext cx="351347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опасного незнакомца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отвлекаться и не отходить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начинается с просьбы отойти в сторону, помочь найти дорогу или принять подарок. Если ситуация кажется странной, лучше сразу увеличить дистанцию и идти к людям.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отказать и сообщить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твёрдое «нет», уходи к охране, кассиру или другим людям рядом и немедленно расскажи взрослым о случившемся. Молчание и вежливость здесь не должны мешать безопасности.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сообщать 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называй адрес, пароль от телефона, код из сообщения, расписание семьи и сведения о том, когда дома остаются одни. Эти данные помогают злоумышленнику выследить тебя.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и их признаки
</a:t>
            </a:r>
            <a:endParaRPr lang="en-US" sz="374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явлением, заметными признаками и главным риском помогает вовремя принять осторожные 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Распознанные по признакам опасности требуют немедленной осторожности: ухода с открытого места, отказа от риска и перехода к защищённому поведению.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безопасности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воде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без взрослых, прыжки в незнакомую воду и игры у глубины опасны даже в тёплую погоду. Безопаснее выбирать только оборудованные места и соблюдать указания спасателей.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появилось озноб, усталость или ухудшилось самочувствие, нужно сразу выйти из воды. Нельзя заплывать далеко: силы могут закончиться внезапно, а помощь не всегда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избежать беды
</a:t>
            </a:r>
            <a:endParaRPr lang="en-US" sz="288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всего привычка быстро замечать изменения вокруг и заранее знать, как действовать в школе, дома и на улице.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человек тренируется и следует правилам, тем меньше вероятность ошибки, паники и лишнего риска.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безопасности; дата не требуется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оказать первую помощь при лёгких травмах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ссадинах, порезах, ушибах и растяжениях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под рукой дома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домашней аптечке держат бинт, пластыри, антисептик, стерильные салфетки, перчатки и термометр, чтобы быстро обработать мелкую травму до прихода взрослого или врача.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лучше собрать заранее: вода, фонарик, запас батареек, зарядка для телефона, свисток, документы и копии важных контактов должны лежать вместе и быть легко доступны.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хранить набор в одном известном месте и периодически проверять сроки годности, исправность фонарика, наличие батареек и целостность упаковки медикаментов и салфеток.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просрочена, сломана или потеряна, её сразу заменяют. Такая проверка занимает немного времени, но помогает не растеряться в непредвиденной ситуации.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эвакуации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прекращай дела и внимательно слушай команду взрослых или сообщение об опасности. Начинать движение нужно без споров и задержек.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только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самое необходимое, но не трать время на поиск забытых вещей. Каждая лишняя минута увеличивает риск.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без толпы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спокойно, не толкайся и не возвращайся назад. Организованность помогает всем быстрее покинуть опасное место.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на месте сбора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оставайся там, куда направили взрослые, и выполняй их указания. Это нужно для пересчёта людей и дальнейшей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риск в зависимости от поведения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заметно снижается, когда человек заранее знает маршрут, умеет ориентироваться и не отвлекается на посторонние 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дисциплина уменьшают опасность сильнее, чем надежда на случайную удачу или быструю реакцию в последний момент.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риска от поведения; дата не указана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ежедневный выбор
</a:t>
            </a:r>
            <a:endParaRPr lang="en-US" sz="3006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жизнь и здоровье помогают простые привычки: замечать угрозы, не поддаваться панике, помнить номер 112 и сразу обращаться за помощью. Чем раньше выработаны эти действия, тем надёжнее защита.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2026-05-20T23:01:20Z</dcterms:created>
  <dcterms:modified xsi:type="dcterms:W3CDTF">2026-05-20T23:01:20Z</dcterms:modified>
</cp:coreProperties>
</file>