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и неполные предложения в русском языке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пропуски помогают передавать смысл кратко и точно.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 речи бывают пропуски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обычно выражает законченную мысль, но повторять каждое слово не нужно. В неполных конструкциях смысл восстанавливается по контексту, поэтому речь звучит короче, естественнее и живее.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предложение: все нужные части на месте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предложение содержит грамматическую основу и другие необходимые слова, поэтому мысль воспринимается сразу, без опоры на соседние реплики или дополнительные подсказки.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предложение можно понять отдельно от текста: смысл завершён, а пропуски не мешают определить, кто действует и что происходит.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предложения чаще встречаются в сообщениях, объяснениях и учебных текстах, где важны точность, ясность и отсутствие двусмысленности.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предложение: один член пропущен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неполном предложении не называется один или несколько членов, но их легко восстановить по предыдущей фразе, вопросу или самой ситуации общения.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диалоге повторяющееся слово обычно не произносят второй раз: Я поеду в библиотеку. А я — домой.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пропуск заметен в ответах: на вопрос Кто пришёл? можно ответить Миша, если ясно, что имеется в виду пришёл Миша.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условие неполного предложения — смысл остаётся понятным. Если восстановить пропуск трудно, фраза уже не считается удачной.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тип предложения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строения предложения по смыслу и контексту.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и неполные предложения: сравнение признаков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полное предложение отличается от неполного в строении и понимании.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предложение короче, но остаётся понятным благодаря контексту и восстановлению пропущенного слова.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«Полные и неполные предложения»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737075"/>
            <a:ext cx="360000" cy="28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58300" y="1701075"/>
            <a:ext cx="27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64550" y="170107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помогает восстановить пропущенные слова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6" name="Text 2"/>
          <p:cNvSpPr txBox="1"/>
          <p:nvPr/>
        </p:nvSpPr>
        <p:spPr>
          <a:xfrm>
            <a:off x="5022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фраза стоит рядом с вопросом или ответом, пропущенное слово легко восстанавливается из предыдущей реплики собеседника.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022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Соседняя реплика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335345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смысл ясен без полного текста: окружающая обстановка подсказывает, какое слово не названо, но подразумевается говорящим.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35345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общения
</a:t>
            </a:r>
            <a:endParaRPr lang="en-US" sz="1400" dirty="0"/>
          </a:p>
        </p:txBody>
      </p:sp>
      <p:sp>
        <p:nvSpPr>
          <p:cNvPr id="20" name="Text 6"/>
          <p:cNvSpPr txBox="1"/>
          <p:nvPr/>
        </p:nvSpPr>
        <p:spPr>
          <a:xfrm>
            <a:off x="62047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списках и последовательных фразах повторяющиеся слова часто опускают, чтобы не перегружать речь и не делать её однообразной.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62047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Перечисление и повтор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предложения в диалоге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люди стремятся говорить быстро и естественно, поэтому часто убирают то, что уже понятно собеседнику. Особенно это заметно в коротких ответах и репликах.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диалоге могут пропускаться подлежащее или сказуемое: Да. Завтра. Конечно. Не знаю. Смысл сохраняется, потому что его подсказывает предыдущий вопрос или реплика.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неполные предложения встречаются чаще всего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употребления неполных предложений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показывает, что краткость особенно важна там, где собеседники уже понимают общий смысл.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неполных предложений в живом разговоре и ответах; реже — в объявлениях, где важна краткая подача информации.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предложения в перечислениях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270275" y="3160505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перечисляют однородные слова без повторения одинаковых форм. Так фраза становится короче, но остаётся понятной и аккуратной.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70275" y="2647513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не нужен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47175" y="26882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списках, описаниях и учебных сообщениях такое построение делает речь удобнее для чтения и избавляет от лишних повторов.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47175" y="2175237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в тексте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93375" y="36277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слово, которое относится сразу ко всем предметам или действиям. Оно помогает объединить перечисление в одно смысловое целое.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493375" y="3114738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член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предложения в сложных фразах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части сложного предложения часто убирают повторяющееся сказуемое или другой общий член, чтобы не повторять уже понятное слово и сделать фразу короче.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а, но, и помогают сразу увидеть, что сравниваются два действия, признака или желания, поэтому смысл второй части легко восстанавливается по первой.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особенно удобны в разговоре и в кратких текстах: они звучат естественно, не перегружают речь и сохраняют точность высказывания.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383401"/>
            <a:ext cx="4843800" cy="1317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неполные предложения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 теме строения полных и неполных предложений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предложения позволяют говорить и писать короче, не теряя смысла. Их польза особенно заметна в повседневной речи.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ситуациях пропуск делает речь короче и удобнее, а смысл сохраняется благодаря контексту.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восстановить слово нельзя, предложение перестаёт быть удачным неполным и становится неясным для читателя или слушателя.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350" y="3991532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 теме полных и неполных предложений
</a:t>
            </a:r>
            <a:endParaRPr lang="en-US" sz="1090" dirty="0"/>
          </a:p>
        </p:txBody>
      </p:sp>
      <p:sp>
        <p:nvSpPr>
          <p:cNvPr id="9" name="Text 3"/>
          <p:cNvSpPr txBox="1"/>
          <p:nvPr/>
        </p:nvSpPr>
        <p:spPr>
          <a:xfrm>
            <a:off x="633350" y="3190007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пропущенный член уже не позволяет понять мысль без контекста.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-4176150" y="596980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восстановить слово нельзя, предложение перестаёт быть удачным неполным и становится неясным для читателя или слушателя.
</a:t>
            </a:r>
            <a:endParaRPr lang="en-US" sz="2200" dirty="0"/>
          </a:p>
        </p:txBody>
      </p:sp>
      <p:sp>
        <p:nvSpPr>
          <p:cNvPr id="11" name="Text 5"/>
          <p:cNvSpPr txBox="1"/>
          <p:nvPr/>
        </p:nvSpPr>
        <p:spPr>
          <a:xfrm>
            <a:off x="633350" y="1490851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69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восстановить пропущенный член предложения
</a:t>
            </a:r>
            <a:endParaRPr lang="en-US" sz="2569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по материалам темы о полных и неполных предложениях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знаки препинания в неполных предложениях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пауза, ударение и изменение темпа подсказывают, где закончилась мысль и какой член предложения можно легко восстановить.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письменной речи такую роль выполняют знаки препинания и соседние предложения, поэтому важно читать неполную конструкцию вместе с контекстом.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диалоге интонация особенно важна: по короткой реплике слышно, это ответ, согласие, уточнение или продолжение уже начатой фразы.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члены предложения чаще пропускаются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теме; качественное обобщение типичных случаев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легче член предложения угадывается из вопроса или предыдущей реплики, тем чаще его не называют повторно.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пропуск затрагивает главные члены, а второстепенные опускаются реже; это связано с удобством и скоростью речи.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и неполные предложения в художественном тексте
</a:t>
            </a:r>
            <a:endParaRPr lang="en-US" sz="2443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два одноклассника спорили у окна: — В кино? — Потом. — А сегодня? — Не могу. Короткие реплики делают сцену живой и быстрой. Читатель легко понимает, кто отвечает и почему предложение звучит неполно.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на перемене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о тихом зимнем вечере строится иначе: на улице темнеет, снег медленно падает на крыши, в окнах загорается свет. Здесь полные предложения помогают представить картину ясно и подробно, без догадок и недосказанности.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перед разговором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распознавания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примеры и определите, где смысл выражен полностью, а где нужно восстановить пропущенный член по контексту.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помогает быстро отличить полные предложения от неполных и правильно назвать пропущенный член.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 теме строения предложений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 типа предложения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судить только по длине: короткая фраза может быть полной, если она сама выражает законченную мысль, например: Тихо.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ученик не учитывает контекст и пытается найти пропуск там, где смысл уже ясен без добавления слов.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путать неполное предложение с просто очень коротким ответом или самостоятельным словом, которое тоже может быть полным.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смотреть на смысл, ситуацию речи и то, можно ли восстановить пропущенный член без догадок.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полных и неполных предложениях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предложения выражают мысль сами по себе, а неполные опираются на контекст. Умение различать их помогает лучше понимать текст, точнее отвечать и грамотнее строить речь.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2026-05-22T18:49:04Z</dcterms:created>
  <dcterms:modified xsi:type="dcterms:W3CDTF">2026-05-22T18:49:04Z</dcterms:modified>
</cp:coreProperties>
</file>