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для роста и развития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ребенку расти сильным, умным и уверенным?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развитие: в чем разница?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— это когда тело становится больше. Развитие — это когда появляются новые знания, привычки и умения: лучше запоминать, говорить, думать и общаться.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дает организму строительный материал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 роста мышц, кожи и других тканей. Они помогают организму строить новое и быстрее восстанавливаться после нагрузок.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энергию и помогают телу работать правильно. Они нужны не только для сил, но и для нормальной работы органов.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главный источник энергии для учебы, игр и движения. Полезно есть каши, овощи, фрукты, молочные продукты, яйца, рыбу, мясо и хлеб.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нужна каждый день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— первый глоток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подвижных игр и прогулок тело теряет воду, даже если этого не видно. После активности полезно сделать несколько глотков чистой воды. Так легче вернуть силы и не чувствовать усталость.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работать мозгу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с водой нужные вещества по организму. Когда воды достаточно, мозгу проще думать, а пищеварению — работать. Поэтому пить стоит не только во время жары, но и в обычный день.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напиток — не замена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Сок, лимонад или сладкий чай не заменяют обычную воду. В них есть сахар, а организму все равно нужна простая вода. Лучше держать рядом бутылочку и пить понемногу в течение дня.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телу и мозгу отдыхать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будто «перезагружается»: отдыхает, восстанавливает силы и лучше запоминает новое. Детям 8–10 лет обычно нужно около 9–11 часов сна.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 мало, человек быстрее устает и становится раздражительным. Ему труднее сосредоточиться на уроках, а утром так и хочется дружить с подушкой еще чуть-чуть.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9343" y="1887806"/>
            <a:ext cx="143438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9718" y="1887806"/>
            <a:ext cx="143438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 тело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велосипеде развивает выносливость, координацию и чувство равновесия. А еще это просто весело.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догонялки и подвижные игры делают сердце сильнее и учат тело быстрее реагировать на движение.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зарядка помогает проснуться, размять мышцы и настроиться на учебный день без лишней сонливости.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прогулка каждый день полезна. Она помогает дышать глубже, улучшает настроение и снимает усталость.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полезные привычки помогают расти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важные ежедневные привычки поддерживают рост, развитие и хорошее самочувствие.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солнечный свет тоже важны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помогает легким работать лучше и приносит в организм больше кислорода. А кислород нужен и мозгу, и мышцам, и даже хорошему настроению.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комнате душно, становится труднее думать и хочется зевать. Проветривание помогает взбодриться и делает учебу чуть легче.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организму работать правильно и поддерживает бодрость. После прогулки на улице часто становится веселее, даже если утро было не очень добрым.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свежем воздухе полезны каждый день. Они соединяют движение, воздух и свет — настоящий тройной подарок для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защищает от болезней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Мытье рук с мылом, чистка зубов и чистая одежда помогают не пропускать в организм микробы. Чем меньше болезней, тем больше сил остается на рост и учебу.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часто болеет, ему приходится тратить энергию на восстановление. Поэтому чистота — это не скучное правило, а надежная защита для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взрослых делает ребенка спокойнее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внимание взрослых помогают ребенку чувствовать себя в безопасности. Когда рядом поддержка, легче задавать вопросы, просить помощь и не бояться ошибиться.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обстановка дома помогает лучше отдыхать и учиться. В такой атмосфере у ребенка больше сил на дела, игры и новые открытия.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семье помогает развитию каждый день. Даже простые слова поддержки делают ребенка смелее и увереннее — почти как маленький заряд хорошего настроения.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41921"/>
            <a:ext cx="254651" cy="203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общение важно для развития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учит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часто разговаривает с близкими и учителями, он быстрее подбирает слова, строит понятные фразы и лучше выражает свои мысли. Так речь становится точнее и увереннее.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беседе важно не только говорить, но и слушать. Ребенок учится замечать смысл слов, не перебивать собеседника и понимать, что ему хотят объяснить или спросить.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Договориться и подождать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общения дети учатся мирно решать споры, договариваться о правилах и ждать своей очереди. Эти навыки помогают и на уроке, и в игре, и дома.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чувства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помогают замечать настроение людей: кто-то рад, кто-то устал, а кто-то расстроен. Так ребенок начинает сочувствовать, быть внимательнее и дружелюбнее к окружающим.
</a:t>
            </a:r>
            <a:endParaRPr lang="en-US" sz="8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 сна нужно детям 8–10 лет по рекомендациям Национального фонда сна США, чтобы мозг лучше учился и запоминал новое.
</a:t>
            </a:r>
            <a:endParaRPr lang="en-US" sz="2067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Sleep Foundation (рекомендации по сну для детей 6–13 лет)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отдых помогает вниманию, памяти и учебе. Когда мозг выспался, ему легче решать задачи, читать и не путать буквы.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игра превращается в урок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проигрыш без слез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с настольной игрой дети быстро понимают: у каждого хода есть правило. Один сегодня выигрывает, другой завтра старается лучше. Так игра незаметно учит терпению, честности и спокойному отношению к результату.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Эстафета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подвижной игры ребята бегут, передают мяч и внимательно следят за очередностью. Им нужно не только двигаться, но и слышать сигнал, помнить задание и помогать команде не сбиться с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за ходом к победе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головоломке или шахматной партии ребенок думает наперед, сравнивает варианты и ищет удачное решение. Кажется, что это просто игра, а на деле мозг тренируется почти как спортсмен на разминке.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спокойствие помогает учиться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День прошел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чувствует себя в безопасности, легче разговаривает и не боится задавать вопросы. В таком настроении проще слушать урок и запоминать новое.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Появилась усталость или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случилась ссора, страх или сильное переживание, становится труднее сосредоточиться. Человек быстрее устает и может забывать даже простые вещи.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Помогли отдых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взрослым, спокойная пауза и добрые слова возвращают уверенность. После этого ребенку проще снова учиться, играть и общаться без напряжения.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берегут здоровье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по правилам: смотреть по сторонам, ждать зеленый сигнал и не выбегать на проезжую часть. Осторожность спасает от травм и лишних волнений.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полезно помнить о силе и отдыхе. Если долго не останавливаться, организм устает, и тогда легче ошибиться, упасть или почувствовать себя плохо.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важно быть внимательным: не трогать горячее, не играть с острыми предметами и не бегать по скользкому полу. Такие простые меры помогают избежать ушибов и ожогов.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нужны не для скуки, а для защиты. Когда ребенок осторожен, его силы идут на рост, учебу, прогулки и интересные дела, а не на лечение.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с утра и днем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заботы о себе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умывание и стакан воды помогают проснуться без спешки. После этого легче включиться в дела и не чувствовать себя сонным ежиком.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помогает закрепить полезные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движение, чистые руки и вовремя начатый отдых поддерживают силы до вечера. Такие привычки несложные, зато каждый день делают тело крепче и настроение ровнее.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расти и развиваться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вредные факторы повторяются часто, организму сложнее восстанавливаться, учиться и набирать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325" y="1887806"/>
            <a:ext cx="114750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89678"/>
            <a:ext cx="218700" cy="2257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темп роста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быстрее читает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Одному легко даются буквы и книги, а другой любит считать, рисовать или собирать модели. Умения развиваются не одновременно, и это не повод для огорчения.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выше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ребенок быстро вытягивается в рост, а другой сначала остается ниже и потом догоняет. Это нормально: тело у всех растет по своему расписанию, как будто у каждого свой личный календарь.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себя с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Полезнее замечать, чему ты научился сегодня по сравнению со вчерашним днем. Так видно настоящий прогресс, а не соревнование с тем, кто просто растет в другом темпе.
</a:t>
            </a:r>
            <a:endParaRPr lang="en-US" sz="11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шаги, которые делает сам ребенок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 вода перед школой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ребенок может выбрать полезный завтрак и не забыть про воду. После этого легче идти на уроки бодрым, а не искать силы по карманам, как потерянную конфету.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прогулки, игры или спорта полезно умыться и вымыть руки с мылом. Это простое действие защищает от микробов и помогает сохранить силы для новых дел.
</a:t>
            </a:r>
            <a:endParaRPr lang="en-US" sz="121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вопрос и новая попытка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может читать, спрашивать, пробовать сложное задание еще раз и не бояться ошибки. Так каждый день мозг получает маленькую тренировку, а знания становятся прочнее.
</a:t>
            </a:r>
            <a:endParaRPr lang="en-US" sz="10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Итак, что помогает расти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становятся крепче, когда рядом есть полезная еда, вода, сон, движение, чистота, забота взрослых, общение и учеба. Все вместе они работают как дружная команда.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2026-05-21T09:00:25Z</dcterms:created>
  <dcterms:modified xsi:type="dcterms:W3CDTF">2026-05-21T09:00:25Z</dcterms:modified>
</cp:coreProperties>
</file>