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и международная торговля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связаны обменом товарами, услугами, капиталом и технологиями.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мировая торговля влияет на жизнь каждого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 определяет цены, рабочие места, доходы государств и доступ людей к товарам и технологиям. Понимание этих связей помогает увидеть, как экономика одной страны влияет на другие и на повседневную жизнь.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мирового хозяйства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основа — международное разделение труда: разные государства сосредотачиваются на товарах и услугах, которые производят эффективнее других. Такая специализация делает мировой обмен устойчивым и взаимовыгодным.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специализации зависит от природных ресурсов, уровня промышленности, науки, образования и транспортной инфраструктуры. Поэтому одни страны сильны в сырье, другие — в машиностроении, услугах или высоких технологиях.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— это система национальных экономик, связанных торговлей, движением капитала, миграцией рабочей силы и обменом технологиями. Оно формируется не изолированными странами, а их постоянным взаимодействием.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торговля: основные участники и формы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государства задают правила торговли, заключают соглашения и определяют, какие товары и услуги могут свободно пересекать границы. Их решения влияют на весь внешний обмен.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организуют производство и продажи сразу в нескольких странах, выбирая площадки с выгодными издержками, логистикой и доступом к рынкам. Они формируют значительную часть мировых потоков.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перевозки, порты, контейнерные линии и авиадоставка обеспечивают движение сырья, деталей и готовой продукции. Без развитой логистики международная торговля была бы значительно медленнее и дороже.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 биржевые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биржи и международные организации обслуживают расчёты, страхование рисков и обмен валюты. Благодаря им сделки между странами становятся более надёжными и предсказуемыми.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торговле важны не только сырьё и машины, но и услуги — финансовые, туристические, транспортные и IT. Именно услуги всё заметнее дополняют поток материальных товаров.
</a:t>
            </a:r>
            <a:endParaRPr lang="en-US" sz="7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экспортёры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мировом рынке особенно заметны страны с мощной промышленностью, развитой логистикой и высокой долей переработки в экспорте.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сосредоточен в нескольких крупных экономиках, поэтому изменения в них заметно влияют на мировую торговлю.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(WTO), данные по мировому экспорту товаров,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Сырьё, детали, сборка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создаётся в 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один продукт часто проходит через несколько государств прежде, чем попадёт к покупателю. Сырьё добывают в одном регионе, компоненты производят в другом, а сборку выполняют там, где это удобнее и дешевле.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опирается на порты, контейнерные перевозки, склады и цифровое управление поставками. Например, смартфон может включать комплектующие из Южной Кореи, Тайваня, Китая, Японии и США.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международного обмена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товара от специализации страны до выхода на внешний рынок и расчётов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международной торговли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помогает выпускать товары с меньшими издержками и более высоким качеством. Когда страна сосредотачивается на своих сильных сторонах, ресурсы используются эффективнее и рациональнее.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страны получают доступ к дефицитным ресурсам, современным технологиям и более разнообразным товарам. Это особенно важно, если внутри страны чего-то не хватает или производство обходится слишком дорого.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производителей внешний рынок означает больший спрос и возможность продавать продукцию не только внутри страны, но и за рубежом. Это расширяет масштабы бизнеса и поддерживает рост производства.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государства экспорт приносит валютную выручку, поддерживает занятость и стимулирует развитие отдельных отраслей. В результате усиливаются инвестиции и повышается конкурентоспособность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65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неравенство в мировой торговле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импорта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страна слишком сильно опирается на внешние поставки, она становится уязвимой к санкциям, конфликтам, кризисам и сбоям логистики. Это может вызвать дефицит и рост цен.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цен на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Экономики, которые в основном экспортируют сырьё, особенно чувствительны к мировым ценам. При их падении сокращаются доходы бюджета, валютная выручка и возможности для развития.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высоких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прибыли в мировой торговле сосредоточена у стран и компаний, выпускающих сложную продукцию и технологии. Они получают более высокую добавленную стоимость и устойчивое преимущество.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выгод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Поставщики ресурсов и дешёвой рабочей силы часто получают меньше выгод, чем владельцы технологий, брендов и финансовых каналов. Поэтому мировой обмен не всегда одинаково полезен всем участникам.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внешней торговли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индикаторы помогают оценить масштабы торговли, её структуру и общую устойчивость внешнеэкономических связей страны.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показателям видно, насколько страна зависит от внешнего рынка, является ли она нетто-экспортёром и какова степень открытости её экономики.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Всемирный банк, национальная статистика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торговой политики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стремятся снизить барьеры, чтобы расширить обмен товарами и услугами. Это усиливает конкуренцию, но делает рынок более открытым и предсказуемым для бизнеса и потребителей.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импорта государства вводят пошлины, квоты, субсидии и технические стандарты. Такие меры поддерживают отечественные отрасли, но могут повышать цены и сокращать выбор.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торговая политика ищет равновесие между открытостью и защитой национальных интересов. Споры о справедливых правилах торговли остаются важной частью международных экономических отношений.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экспорта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динамично растут поставки электроники, цифровых решений и услуг, связанных с международной кооперацией.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продукция доминирует в экспорте, но доля услуг и высокотехнологичных сегментов постепенно увеличивается.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(World Trade Statistical Review) и UNCTAD; агрегированные данные по мировому экспорту, 2023
</a:t>
            </a:r>
            <a:endParaRPr lang="en-US" sz="6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центры влияния ТНК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 и глобальная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 корпорации может находиться в Нью-Йорке или Токио, а её фабрики и склады — в десятках стран. Так компания управляет капиталом, логистикой и брендом из одного центра, используя преимущества разных рынков и юрисдикций.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там, где дешевле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заводы размещают возле сырьевых баз, другие — рядом с крупными портами и транспортными узлами. Это позволяет уменьшать издержки, ускорять поставки и гибко перестраивать выпуск при изменении спроса или цен.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разработки в сильных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центры часто остаются в странах с сильными университетами, развитой инженерной школой и надёжной инфраструктурой. Здесь создаются новые технологии, которые затем распространяются по всей корпоративной сети.
</a:t>
            </a:r>
            <a:endParaRPr lang="en-US" sz="8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Валюты, курсы и международные расчёты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чаще других валют используется в международной торговле, потому что он удобен для расчётов, резервов и ценообразования на многих сырьевых рынках.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валютного курса напрямую влияет на экспорт и импорт: ослабление национальной валюты делает внешние продажи выгоднее, но повышает стоимость закупок за рубежом.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 с нестабильной валютой особенно важны золотовалютные резервы, положительное внешнеторговое сальдо и доверие к банковской системе и финансовой политике.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пошлина запускает торговый конфликт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последствий после введения импортной пошлины и ответных мер партнёра.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импортёры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особенно велик у экономик с ёмким внутренним рынком, развитой промышленностью и высокой зависимостью от внешних поставок компонентов.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формируют крупнейший спрос на мировом рынке, а европейские страны сильнее зависят от внешних энергоресурсов и сырья.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World Trade Statistical Review 2024; стоимость импорта товаров,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торговые объединения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которые регулируют правила торговли и уменьшают барьеры между странами.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объединения по-разному, но одинаково важны: они упрощают обмен, снижают барьеры и делают торговлю более устойчивой к конфликтам.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ЕАЭС, Европейская комиссия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мировом хозяйстве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одним из заметных поставщиков нефти, газа и других сырьевых товаров, которые востребованы на мировом рынке и формируют значительную часть экспортной выручки.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удобрения усиливают роль страны в международной продовольственной системе. Эти товары особенно важны для государств, зависящих от стабильных поставок продовольствия.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импорт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закупок из-за рубежа важное место занимают машины, оборудование и электроника. Это отражает потребность экономики в сложных технологиях и обновлении производства.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внешней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России чувствительна к транспортным маршрутам, ценам на сырьё, доступу к технологиям и изменениям спроса на мировых рынках, поэтому требует гибкой экономической политики.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связана с экологической нагрузкой: добычей ресурсов, энергозатратным производством и длинными перевозками. Поэтому всё чаще обсуждаются стандарты, уменьшающие вред для природы.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и страны, которые переходят к энергоэффективной логистике, прозрачным цепочкам поставок и ответственному потреблению, получают не только экологический, но и конкурентный выигрыш.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устойчивое развитие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торговля: вызов и возможность одновременно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соединяет страны через специализацию и обмен, ускоряя рост и расширяя выбор, но одновременно усиливая зависимость, неравенство и конкуренцию за устойчивое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2026-05-25T14:08:36Z</dcterms:created>
  <dcterms:modified xsi:type="dcterms:W3CDTF">2026-05-25T14:08:36Z</dcterms:modified>
</cp:coreProperties>
</file>