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И. Куприн: писатель переходной эпохи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правды, чувства и человеческого достоинства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на рубеже эпох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вошёл в литературу в момент, когда старая Россия быстро менялась: рушились привычные порядки, росли города, менялась армия. На этом фоне он создал прозу о живом человеке, сильных чувствах и моральном выборе.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Куприна: семья, учёба, становление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 — рождение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родился 7 сентября 1870 года в Наровчате Пензенской губернии. Ранние лишения и семейная неустроенность обострили его внимание к бедности, уязвимости и человеческому достоинству.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Кадетский корпус и юнкерское училище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дала ему опыт строгой дисциплины, казарменного быта и офицерской среды. Позднее именно этот материал стал основой военной прозы и повести «Поединок».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жизненные впечатления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и повседневные наблюдения за людьми разных сословий сформировали его интерес к характеру, речи и нравственному выбору. Так возникла проза, опирающаяся на точную жизненную деталь.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Армейский опыт как источник прозы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стал художественным фундаментом «Поединка» и многих рассказов о солдатах и офицерах. Военная тема у Куприна всегда связана не с героизацией, а с нравственным испытанием личности.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пехотном полку и провинциальных гарнизонах показала Куприну армию без парадного блеска. Он увидел жёсткую иерархию, унижение, товарищество и постоянную проверку человеческой стойкости.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помогает увидеть, как биографические переломы меняли темы и интонацию его прозы.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ранних наблюдений Куприн пришёл к социальной критике, затем — к лирике, памяти и автобиографическим мотивам.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публикаций А. И. Куприна по биографическим данным; даты: 1870, 1890-е, 1905, 1911, 1919–1937, 1937, 1938.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этот период оформляется его главный сюжетный принцип: внешне простое событие становится началом серьёзного психологического конфликта. Позднее этот приём станет основой крупных повестей.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литературные опыты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публикации 1890-х годов были связаны с короткой прозой, очерками и газетной работой. Уже тогда Куприн вырабатывал точный взгляд на быт и человека в обычной жизненной ситуации.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заметны разговорная интонация, внимание к детали и умение строить сцену так, чтобы она сразу раскрывала характеры. Это придавало его прозе живость и достоверность.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«Поединок»: социальная критика и художественный успех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1905 года показала армию как мир подавления, внутренней пустоты и привычного унижения. Куприн не сглаживает противоречия и передаёт атмосферу предельно убедительно.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взгляд на армейскую среду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текста — человек, который не принимает нравственную деградацию среды. Благодаря психологической точности и правдивым деталям «Поединок» стал сильным обвинением казёнщине.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личности и системы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чувство в «Гранатовом браслете»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раскрывает любовь, не зависящую от выгоды, расчёта и социального успеха. Это чувство существует как внутренняя ценность, а не как бытовая история.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Желтков показан скромным, но духовно цельным человеком. Его самоотверженность подчёркивает редкость настоящего чувства и его нравственную высоту.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выразительность тексту придают символ гранатового браслета и музыкальный мотив Бетховена. Оба образа усиливают тему невыразимой, но глубокой душевной связи.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Светский мир в повести противопоставлен подлинной глубине переживания. На этом контрасте особенно ясно видно, как Куприн понимает любовь: как испытание совести и достоинства.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смысловые образы «Олеси»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Полесская природа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повести не служит простым фоном. Она создаёт ощущение свободы, тайны и хрупкой красоты, в котором раскрывается сама логика купринского мира.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Олеся как образ личности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воплощает независимость, внутреннюю чистоту и незащищённость. Её судьба показывает, как тяжело свободному человеку сохранять себя в жёстком обществе.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обществом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Лирическая история любви развивается на фоне грубой социальной среды. Именно это столкновение делает повесть одновременно трогательной и трагической.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А. И. Куприна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Куприн соединяет социальную прозу, психологическую глубину и тему человеческого достоинства.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разных жанрах Куприн возвращается к одному вопросу: как сохранить достоинство и человечность в испытаниях среды.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И. Куприна; годы публикации по литературно-биографическим данным.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чести, достоинства и сострадания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показывает человека в обстоятельствах, где внешнее унижение не отменяет внутренней честности и способности сохранять нравственный выбор.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трагических сюжетах писатель не лишает человека достоинства: сострадание у него становится формой духовной силы, а не слабостью.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важны не отвлечёнными рассуждениями, а поступками в повседневной жизни: так проявляются ответственность, верность и уважение к чужой боли.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купринская проза говорит с читателем о том, как оставаться человеком, когда среда давит, унижает и заставляет идти на компромисс.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разнообразие прозы Куприна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активно Куприн работал в малой и средней прозе, где особенно заметны сюжетная плотность и точность наблюдения.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повестей и рассказов подтверждает его интерес к живому эпизоду, характеру и быстро разворачивающемуся конфликту.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корпуса произведений А. И. Куприна; доли отражают относительное распределение жанров, а не официальную статистику.
</a:t>
            </a:r>
            <a:endParaRPr lang="en-US" sz="9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стиля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манеры особенно важны контрасты: красота и пошлость, мечта и действительность, благородство и жестокость. Такая композиция делает повествование динамичным и усиливает нравственный смысл происходящего.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Куприна строится на точной предметной детали, выразительном диалоге и зримо написанных сценах, благодаря чему бытовая ситуация сразу приобретает психологическую глубину и эмоциональную убедительность.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конфликта у Куприна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путь героя от нравственного идеала к испытанию средой и итоговому выбору.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91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27125" y="1810075"/>
            <a:ext cx="493200" cy="3945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15275" y="3386274"/>
            <a:ext cx="493200" cy="39456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723275" y="3364354"/>
            <a:ext cx="493200" cy="4384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11125" y="496075"/>
            <a:ext cx="81672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и тема профессий
</a:t>
            </a:r>
            <a:endParaRPr lang="en-US" sz="2500" dirty="0"/>
          </a:p>
        </p:txBody>
      </p:sp>
      <p:sp>
        <p:nvSpPr>
          <p:cNvPr id="16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7" name="Text 2"/>
          <p:cNvSpPr txBox="1"/>
          <p:nvPr/>
        </p:nvSpPr>
        <p:spPr>
          <a:xfrm>
            <a:off x="1193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
</a:t>
            </a:r>
            <a:endParaRPr lang="en-US" sz="1100" dirty="0"/>
          </a:p>
        </p:txBody>
      </p:sp>
      <p:sp>
        <p:nvSpPr>
          <p:cNvPr id="18" name="Text 3"/>
          <p:cNvSpPr txBox="1"/>
          <p:nvPr/>
        </p:nvSpPr>
        <p:spPr>
          <a:xfrm>
            <a:off x="511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Офицерская и солдатская среда у Куприна показана не парадно, а буднично: через дисциплину, служебную иерархию, усталость и нравственные проверки, знакомые людям казармы.
</a:t>
            </a:r>
            <a:endParaRPr lang="en-US" sz="900" dirty="0"/>
          </a:p>
        </p:txBody>
      </p:sp>
      <p:sp>
        <p:nvSpPr>
          <p:cNvPr id="19" name="Text 4"/>
          <p:cNvSpPr txBox="1"/>
          <p:nvPr/>
        </p:nvSpPr>
        <p:spPr>
          <a:xfrm>
            <a:off x="4001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Врачи
</a:t>
            </a:r>
            <a:endParaRPr lang="en-US" sz="1100" dirty="0"/>
          </a:p>
        </p:txBody>
      </p:sp>
      <p:sp>
        <p:nvSpPr>
          <p:cNvPr id="20" name="Text 5"/>
          <p:cNvSpPr txBox="1"/>
          <p:nvPr/>
        </p:nvSpPr>
        <p:spPr>
          <a:xfrm>
            <a:off x="3319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врача в купринской прозе связан с наблюдательностью, ответственностью и ежедневным контактом с человеческой болью. Через такую фигуру раскрывается этика служения людям.
</a:t>
            </a:r>
            <a:endParaRPr lang="en-US" sz="900" dirty="0"/>
          </a:p>
        </p:txBody>
      </p:sp>
      <p:sp>
        <p:nvSpPr>
          <p:cNvPr id="21" name="Text 6"/>
          <p:cNvSpPr txBox="1"/>
          <p:nvPr/>
        </p:nvSpPr>
        <p:spPr>
          <a:xfrm>
            <a:off x="6809850" y="1759850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окраина
</a:t>
            </a:r>
            <a:endParaRPr lang="en-US" sz="1100" dirty="0"/>
          </a:p>
        </p:txBody>
      </p:sp>
      <p:sp>
        <p:nvSpPr>
          <p:cNvPr id="22" name="Text 7"/>
          <p:cNvSpPr txBox="1"/>
          <p:nvPr/>
        </p:nvSpPr>
        <p:spPr>
          <a:xfrm>
            <a:off x="6127125" y="2361325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внимательно рассматривает среду, где особенно заметны неустроенность, бедность и человеческая стойкость. Профессиональная среда становится у него ключом к характеру героя.
</a:t>
            </a:r>
            <a:endParaRPr lang="en-US" sz="900" dirty="0"/>
          </a:p>
        </p:txBody>
      </p:sp>
      <p:sp>
        <p:nvSpPr>
          <p:cNvPr id="23" name="Text 8"/>
          <p:cNvSpPr txBox="1"/>
          <p:nvPr/>
        </p:nvSpPr>
        <p:spPr>
          <a:xfrm>
            <a:off x="2598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Артисты
</a:t>
            </a:r>
            <a:endParaRPr lang="en-US" sz="1100" dirty="0"/>
          </a:p>
        </p:txBody>
      </p:sp>
      <p:sp>
        <p:nvSpPr>
          <p:cNvPr id="24" name="Text 9"/>
          <p:cNvSpPr txBox="1"/>
          <p:nvPr/>
        </p:nvSpPr>
        <p:spPr>
          <a:xfrm>
            <a:off x="1915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Цирковые и сценические персонажи интересуют писателя как люди риска, труда и самоотдачи. Он точно передаёт их привычки, зависимость от публики и профессиональную уязвимость.
</a:t>
            </a:r>
            <a:endParaRPr lang="en-US" sz="900" dirty="0"/>
          </a:p>
        </p:txBody>
      </p:sp>
      <p:sp>
        <p:nvSpPr>
          <p:cNvPr id="25" name="Text 10"/>
          <p:cNvSpPr txBox="1"/>
          <p:nvPr/>
        </p:nvSpPr>
        <p:spPr>
          <a:xfrm>
            <a:off x="5406000" y="3336049"/>
            <a:ext cx="18684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профессии
</a:t>
            </a:r>
            <a:endParaRPr lang="en-US" sz="1100" dirty="0"/>
          </a:p>
        </p:txBody>
      </p:sp>
      <p:sp>
        <p:nvSpPr>
          <p:cNvPr id="26" name="Text 11"/>
          <p:cNvSpPr txBox="1"/>
          <p:nvPr/>
        </p:nvSpPr>
        <p:spPr>
          <a:xfrm>
            <a:off x="4723275" y="3937524"/>
            <a:ext cx="25512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Рыбаки, служащие, рабочие и жители окраин изображены как носители собственной жизненной логики. Их трудовая повседневность придаёт прозе социальную конкретность и достоверность.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10925"/>
            <a:ext cx="79635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и поздний период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188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188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Куприн покидает Россию и оказывается в эмиграции. Начинается долгий период жизни вдали от привычной культурной среды и литературной аудитории.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996750" y="3257800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1937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96750" y="3809562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возвращается на родину. Этот шаг становится итогом многолетней ностальгии и стремления вновь оказаться в русском культурном пространстве.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5400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1938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400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умирает в Ленинграде. Его поздний путь завершается как биография, в которой личная судьба тесно связана с драматической историей эпохи.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2592750" y="1334125"/>
            <a:ext cx="25545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1919–1937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2592750" y="1885888"/>
            <a:ext cx="2554500" cy="9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живёт главным образом в Финляндии и Франции, много размышляет о прошлом, усиливает автобиографические мотивы и всё чаще обращается к памяти о России.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тем в творчестве Куприна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наблюдательной прозы к более лирическому звучанию связан не только с временем, но и с изменением жизненного опыта писателя.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социальная острота не исчезает, а уступает место памяти, символике и более личному тону повествования.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тематического развития произведений А. И. Куприна по периодам творчества.
</a:t>
            </a:r>
            <a:endParaRPr lang="en-US" sz="9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Куприна в русской литературе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продолжает традиции русского реализма XIX века, но делает повествование более динамичным, эмоционально напряжённым и ориентированным на сильный жизненный эпизод.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сохраняет интерес к «обычному» человеку, однако показывает его не только в социальной среде, но и в моменты нравственного предела, когда решается вопрос чести и достоинства.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соединяет наблюдательность, психологическую точность и лиризм, поэтому одинаково убедительно работает и как школьное чтение, и как серьёзная литература.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промежуточное положение между двумя эпохами делает Куприна важной фигурой перехода от классической прозы к художественным поискам XX 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Куприн остаётся современным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произведения помогают обсуждать нравственные решения без упрощения и морализаторства, поэтому они остаются полезными и для подростков, и для взрослых, которые ищут в литературе честный разговор о человеке.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Куприна понятны сегодняшнему читателю: давление коллектива, социальная несправедливость, выбор между выгодой и совестью, трудность сохранения личного достоинства в сложной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Куприн: правда чувства и сила достоинства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Куприн показал человека в столкновении с жизнью так, что реалистическая точность у него не отделяется от сочувствия, а лиризм — от нравственной ответственности.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2026-05-23T18:33:26Z</dcterms:created>
  <dcterms:modified xsi:type="dcterms:W3CDTF">2026-05-23T18:33:26Z</dcterms:modified>
</cp:coreProperties>
</file>