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трапеза: еда, которая собирает семью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еда, общий стол и тёплые традиции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складывалась русская трапеза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трапеза рождалась веками из того, что выращивали, собирали и берегли на зиму. Простая еда менялась вместе с временами года, трудом в поле и новыми привычками, но оставалась домашней и сытной.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— главный продукт на столе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важный продукт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пекли из ржи и пшеницы и берегли как большую ценность. Без него стол считался неполным, а в доме к буханке относились с уважением и аккуратностью.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Гостям — с хлебом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Дорогого гостя встречали хлебом, потому что это был знак радушия и доверия. Такой обычай показывал: в доме рады человеку и готовы поделиться самым лучшим.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труде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хлебе видели труд земледельца, пекаря и всей семьи. Он напоминал, что еда не появляется сама собой, а вырастает из заботы, терпения и старания.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«Хлеб всему голова» точно передаёт его значение. Для русского стола хлеб был не просто едой, а символом достатка, силы и домашнего уюта.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печь и блюда из неё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дома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печь согревала избу и помогала готовить еду для всей семьи. Она была настоящим помощником хозяйки и собирала вокруг себя домашнюю жизнь.
</a:t>
            </a:r>
            <a:endParaRPr lang="en-US" sz="1270" dirty="0"/>
          </a:p>
        </p:txBody>
      </p:sp>
      <p:sp>
        <p:nvSpPr>
          <p:cNvPr id="11" name="Text 3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Томлёная вкуснота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печи варили щи, каши и томлёные блюда, а ещё пекли пироги. Еда получалась особенно мягкой, горячей и ароматной, словно только что из сказки.
</a:t>
            </a:r>
            <a:endParaRPr lang="en-US" sz="1270" dirty="0"/>
          </a:p>
        </p:txBody>
      </p:sp>
      <p:sp>
        <p:nvSpPr>
          <p:cNvPr id="12" name="Text 4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и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Блюда в печи долго держали тепло, поэтому их было удобно подавать к общему столу. Это особенно ценили в холодное время года, когда хочется чего-нибудь горячего.
</a:t>
            </a:r>
            <a:endParaRPr lang="en-US" sz="1140" dirty="0"/>
          </a:p>
        </p:txBody>
      </p:sp>
      <p:sp>
        <p:nvSpPr>
          <p:cNvPr id="13" name="Text 5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утварь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печью использовали чугунок, ухват, деревянный стол и простую посуду. Эти предметы помогают представить, как уютно выглядела русская кухня много лет назад.
</a:t>
            </a:r>
            <a:endParaRPr lang="en-US" sz="114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37" y="1090878"/>
            <a:ext cx="171478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7280" y="3096535"/>
            <a:ext cx="171478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60955" y="1090878"/>
            <a:ext cx="150043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Каша — еда силы и здоровья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Гречневая каша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Гречку любили за вкус и сытность. Такая каша помогала надолго утолить голод и была знакомой едой и для будней, и для семейного ужина.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Овсяная каша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Овёс часто выбирали для простой и полезной еды. Каша из него хорошо подходила тем, кому нужно было быстро восстановить силы после работы или долгой дороги.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Пшённая и ячменная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Пшено и ячмень тоже часто шли в дело. Из этих круп получалась мягкая, тёплая еда, которая нравилась детям и взрослым без лишних капризов.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дорогу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Каша была удобной не только дома, но и в пути. Её легко было взять с собой, потому что она простая, сытная и помогает не остаться голодным.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щи стали главным супом обеда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деревенские рецепты
</a:t>
            </a:r>
            <a:pPr algn="ctr" indent="0" marL="0">
              <a:lnSpc>
                <a:spcPct val="100000"/>
              </a:lnSpc>
              <a:buNone/>
            </a:pPr>
            <a:r>
              <a:rPr lang="en-US" sz="58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щи готовили из доступных продуктов: капусты, овощей, грибов и иногда рыбы. Такой суп был простым, но очень надёжным для повседневного стола.
</a:t>
            </a:r>
            <a:endParaRPr lang="en-US" sz="1354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блюдо на 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щи стали одним из самых узнаваемых русских блюд. Их подавали часто, потому что они подходили и для обычного дня, и для праздничного стола.
</a:t>
            </a:r>
            <a:endParaRPr lang="en-US" sz="1381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Горячий обед зимой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улице холодно, тарелка щей особенно радует. Суп согревал, утолял голод и делал обед более сытным для всей семьи.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Пироги — украшение будней и праздников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Пирог для всей семьи
</a:t>
            </a:r>
            <a:pPr algn="ctr" indent="0" marL="0">
              <a:lnSpc>
                <a:spcPct val="100000"/>
              </a:lnSpc>
              <a:buNone/>
            </a:pPr>
            <a:r>
              <a:rPr lang="en-US" sz="5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Румяный пирог ставили в центр стола, и он сразу становился главным героем обеда. Один аромат мог собрать всех домашних быстрее любого звонка, а золотистая корочка обещала вкусное угощение.
</a:t>
            </a:r>
            <a:endParaRPr lang="en-US" sz="1218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Начинка на любой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5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Пироги пекли с капустой, грибами, рыбой, ягодами и яйцом. У каждой хозяйки был свой любимый вариант, а корзина с выпечкой выглядела особенно щедро и по-домашнему.
</a:t>
            </a:r>
            <a:endParaRPr lang="en-US" sz="1325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Угощение к празднику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праздники пироги ставили рядом с другими лакомствами, чтобы стол выглядел нарядно. Такой пирог был не просто едой, а знаком радости, заботы и общего семейного тепла.
</a:t>
            </a:r>
            <a:endParaRPr lang="en-US" sz="135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времени чай с блинами стал особенно любимым семейным угощением.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чай окончательно вошёл в повседневную русскую жизнь и сделал блины ещё более привычным угощением для домашних посиделок.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распространении чая в России в XIX веке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из мёда и ягод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33500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Мёд вместо конфет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фабричных сладостей мёд был главным лакомством. Его ели отдельно, добавляли в угощения и подавали к столу как нежную природную сладость.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33500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Варенье и ягоды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Варенье, сушёные ягоды и яблоки делали зимние чаепития веселее. Такие запасы напоминали о лете и помогали сохранить вкус сада и леса.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4475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Пастила и пряники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Пастила и пряники были особенно любимы детьми. Они выглядели празднично, вкусно пахли и отлично подходили для угощения гостей или семейного застолья.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4475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Сладкий стол по-русски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сладости делали трапезу нарядной и тёплой. Даже простое угощение из мёда или ягод создавало ощущение праздника без лишней суеты.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Молоко, творог и простая домашняя еда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пили свежим или добавляли в другие блюда. Оно было привычной частью домашнего питания и помогало сделать стол мягким и питательным.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Простокваша и сметана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Простокваша и сметана дополняли каши, овощи и выпечку. Эти продукты делали вкус блюда нежнее и были удобны для повседневной семейной еды.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Творог для угощений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творога готовили сырники и запеканки. Такая еда нравилась детям, потому что была мягкой, вкусной и напоминала домашний завтрак у заботливой семьи.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Масло и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Масло добавляли в каши, на хлеб и в горячие блюда. Оно делало еду сытнее и помогало превратить самый простой обед в настоящее угощение.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у самовара: домашний вечер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закипает вода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появляется самовар, и в комнате сразу становится уютнее. Рядом ставят чашки, блюдца, сахар и варенье, чтобы каждый мог выбрать угощение по вкусу. Такой чайный стол собирал семью для тихого разговора без спешки.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к чаю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чаю подавали баранки, печенье и аккуратные кусочки сахара. Гостям обязательно предлагали варенье из ягод или фруктов, а иногда и мёд. Эти простые угощения делали чайный стол нарядным и особенно домашним.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за столом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пили не торопясь, маленькими глотками, и в этом был свой ритуал. Самовар стоял в центре стола, будто важный хозяин вечера. Вокруг него легко было собраться всей семьёй и обсудить новости.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738" y="1911501"/>
            <a:ext cx="334200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9975" y="1911501"/>
            <a:ext cx="292425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2863" y="1941201"/>
            <a:ext cx="3435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встречают гостя в русской семье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0960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Хлеб-соль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Гостя встречали с хлебом и солью как знаком особого уважения. Такой приём показывал, что ему рады и готовы поделиться самым дорогим, что есть в доме.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6095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угощение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 ставили самое вкусное и нарядное блюдо. Хозяева старались, чтобы гость почувствовал заботу, а общая еда превратилась в тёплую семейную встречу.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89375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общий стол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одним столом разговаривали, угощали друг друга и не оставляли никого в стороне. Так трапеза помогала людям чувствовать себя почти как родные.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3235800" cy="47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еда в течение года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688300" y="1384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Постные дни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такие дни выбирали простую пищу: каши, овощи, грибы, рыбу и блюда без мяса. Еда была скромной, но сытной.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617950" y="18942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семейные дни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каждый день готовили то, что было под рукой и что хорошо поддерживало силы. За столом часто появлялись супы, каши и хлеб.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88300" y="36500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 гости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приходили важные события, стол становился богаче. Пекли пироги, подавали сладости и лучшие угощения для всей семьи и гостей.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в деревне и на севере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82910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68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деревнях чаще ели то, что можно было вырастить рядом с домом или собрать в лесу. Рожь, капуста, репа, грибы и ягоды помогали делать стол простым, но сытным.
</a:t>
            </a:r>
            <a:endParaRPr lang="en-US" sz="1374" dirty="0"/>
          </a:p>
        </p:txBody>
      </p:sp>
      <p:sp>
        <p:nvSpPr>
          <p:cNvPr id="11" name="Text 3"/>
          <p:cNvSpPr txBox="1"/>
          <p:nvPr/>
        </p:nvSpPr>
        <p:spPr>
          <a:xfrm>
            <a:off x="5182910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вместо излишеств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районах рыба была особенно важной пищей. Её ловили в реках и озёрах, а потом готовили свежей, сушили или солили, чтобы еда дольше сохранялась.
</a:t>
            </a:r>
            <a:endParaRPr lang="en-US" sz="1337" dirty="0"/>
          </a:p>
        </p:txBody>
      </p:sp>
      <p:sp>
        <p:nvSpPr>
          <p:cNvPr id="12" name="Text 4"/>
          <p:cNvSpPr txBox="1"/>
          <p:nvPr/>
        </p:nvSpPr>
        <p:spPr>
          <a:xfrm>
            <a:off x="7217727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на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зимой семьи старались наполнить кладовые. Заготовки и сушёные продукты помогали не остаться без еды в долгие морозные месяцы, когда свежих овощей почти не было.
</a:t>
            </a:r>
            <a:endParaRPr lang="en-US" sz="1388" dirty="0"/>
          </a:p>
        </p:txBody>
      </p:sp>
      <p:sp>
        <p:nvSpPr>
          <p:cNvPr id="13" name="Text 5"/>
          <p:cNvSpPr txBox="1"/>
          <p:nvPr/>
        </p:nvSpPr>
        <p:spPr>
          <a:xfrm>
            <a:off x="7217727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 сезону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зависело от погоды и времени года. Люди привыкали есть то, что даёт природа сейчас, и бережно относились к каждому продукту.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Запасы, которые выручали зимой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 в кадке
</a:t>
            </a:r>
            <a:pPr algn="ctr" indent="0" marL="0">
              <a:lnSpc>
                <a:spcPct val="100000"/>
              </a:lnSpc>
              <a:buNone/>
            </a:pPr>
            <a:r>
              <a:rPr lang="en-US" sz="51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Квашеная капуста долго хранилась и оставалась любимой зимой. Её ставили на стол как самостоятельное блюдо или добавляли в щи, чтобы еда была бодрой на вкус и полезной. Большая деревянная кадка часто стояла в кладовой.
</a:t>
            </a:r>
            <a:endParaRPr lang="en-US" sz="1194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Огурцы и яблоки в банках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Солёные огурцы и мочёные яблоки помогали разнообразить зимний стол. Банки и бочки наполнялись заранее, чтобы в холодные дни в доме было и вкусно, и весело. Такие запасы радовали всю семью.
</a:t>
            </a:r>
            <a:endParaRPr lang="en-US" sz="1259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полки кладовой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Сушёные грибы складывали аккуратно, чтобы они не теряли аромат. Их хранили в банках, мешочках и на полках кладовой, а потом добавляли в супы и каши. Запасы напоминали о лете даже в снегопад.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посуда стояла на столе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Деревянная ложка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Ложки делали из дерева: они были лёгкими, прочными и удобными для всей семьи. Такой ложкой ели кашу, суп и другие простые блюда, не боясь её разбить.
</a:t>
            </a:r>
            <a:endParaRPr lang="en-US" sz="1270" dirty="0"/>
          </a:p>
        </p:txBody>
      </p:sp>
      <p:sp>
        <p:nvSpPr>
          <p:cNvPr id="11" name="Text 3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Глиняная миска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мисках подавали кашу, щи и овощи. Глиняная посуда хорошо держала тепло, поэтому еда дольше оставалась горячей и особенно вкусной для всей семьи.
</a:t>
            </a:r>
            <a:endParaRPr lang="en-US" sz="1270" dirty="0"/>
          </a:p>
        </p:txBody>
      </p:sp>
      <p:sp>
        <p:nvSpPr>
          <p:cNvPr id="12" name="Text 4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Чугунок и ухват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Чугунок ставили в печь, а ухватом его доставали обратно. Эти предметы помогают понять, как много блюд готовили не на плите, а именно в русской печи.
</a:t>
            </a:r>
            <a:endParaRPr lang="en-US" sz="1270" dirty="0"/>
          </a:p>
        </p:txBody>
      </p:sp>
      <p:sp>
        <p:nvSpPr>
          <p:cNvPr id="13" name="Text 5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Ковш и самовар
</a:t>
            </a:r>
            <a:pPr algn="l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Ковшом наливали напитки, а самовар становился центром чайного стола. Вместе они показывают, как за одним столом соединялись простая еда и тёплое общение.
</a:t>
            </a:r>
            <a:endParaRPr lang="en-US" sz="11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за столом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 старались вести себя спокойно и аккуратно. Не шумели, не мешали другим и внимательно слушали старших, потому что общая трапеза считалась важным семейным временем.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берегли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не бросали и не крошили зря. Его ценили как главный продукт и как знак труда, поэтому к каждому кусочку относились бережно и с благодарностью.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Делились честно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учились брать угощение по справедливости и не оставлять других без порции. Так они понимали, что за одним столом важно думать не только о себе.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Благодарили за труд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благодарили тех, кто готовил и накрывал стол. Это помогало помнить, что вкусное блюдо появляется благодаря заботе и труду всей семьи.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которые живут и сегодня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обед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обычным обедом нередко стоят борщ, каша и свежий хлеб. Даже в будний день такая еда собирает всех вместе и делает разговоры за столом спокойными и добрыми.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 кухне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доме пахнет блинами или пирогом, настроение сразу становится праздничным. Домашняя выпечка напоминает о старых традициях, но остаётся любимой и у детей, и у взрослых.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после ужина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семья часто садится пить чай, как делали и раньше. На столе могут быть варенье, печенье или пирожки, а сам разговор получается тёплым и неспешным.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чайный стол стал по-настоящему любимой семейной традицией.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сделал домашние встречи спокойнее, теплее и дружелюбнее, а самовар — почти символом уюта.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распространении чайной традиции в России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которая хранит память семьи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трапеза показывает, как через простую еду люди берегли дом, труд и добрые отношения. Хлеб, суп, каша и чай не только кормили, но и собирали семью вместе.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2026-05-26T05:19:09Z</dcterms:created>
  <dcterms:modified xsi:type="dcterms:W3CDTF">2026-05-26T05:19:09Z</dcterms:modified>
</cp:coreProperties>
</file>