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ax²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показывает, как число a меняет форму графика.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в 9 классе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ax² помогает увидеть нелинейную зависимость и понять, как растут значения при увеличении x. Это важная основа для квадратных уравнений, неравенств и изучения параболических графиков в алгебре 9 класса.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задаёт формула y = ax²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x — независимая переменная, y — зависимая. Коэффициент a не задаёт точку, а определяет, каким получится весь график функции.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квадрата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x возводится в квадрат, значения x и −x дают одинаковый результат. Поэтому график ведёт себя одинаково слева и справа от оси симметрии.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 = 0 получаем y = 0 при любом значении a. Значит, график обязательно проходит через точку (0; 0), которая служит опорной при построении.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Параболическая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наличие квадрата делает график параболой. Его форма зависит от коэффициента a, но общая структура остаётся узнаваемой для всех таких функций.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параболы относительно оси Oy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ax² симметричен относительно оси Oy. Если слева отметить точку, справа обязательно найдётся такая же по высоте точка на таком же расстоянии.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удобно брать пары точек с одинаковыми значениями y: (1; a) и (−1; a), (2; 4a) и (−2; 4a).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Oy делит параболу на две равные части. Это помогает быстро проверять правильность построения и не путать левую и правую ветви.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точки с положительными x, затем добавляют зеркальные точки с отрицательными x. Так график получается аккуратным и легко проверяется по симметрии.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 коэффициента a меняет направление ветвей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параболы одинаково узкие, но одна открывается вверх, а другая — вниз.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a определяет направление ветвей, а модуль 2 сохраняет одинаковую крутизну графиков.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 основе формул y = 2x² и y = −2x²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модуль a влияет на ширину параболы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значение a меняет направление ветвей и ширину графика.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|a|, тем уже парабола; знак a только меняет направление ветвей.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 = ax²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по которым удобно строить график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точку (0; 0), потому что она всегда принадлежит графику y = ax². Она помогает задать положение параболы на координатной плоскости.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берут x = 1 и x = −1. При a = 1 получаются точки (1; 1) и (−1; 1), которые показывают симметрию графика.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удобно вычислить значения для x = 2 и x = −2, затем для x = 3 и x = −3. Так форма параболы становится заметнее.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вида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точкам легко увидеть, как быстро растут значения функции. Чем дальше точка от нуля, тем выше или ниже она располагается на параболе.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график y = ax²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по коэффициенту a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функции y = x²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последовательность значений удобна для построения точного графика на координатной плоскости.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равных по модулю x значения y совпадают, а рост становится заметно быстрее по мере удаления от нуля.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функции y = x²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парабола в жизни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брошенного мяча часто напоминает параболу. Такой график помогает описывать движение и заранее оценивать, где окажется предмет через несколько секунд.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струи воды из фонтана или шланга тоже может быть близка к параболе. Это видно, когда вода поднимается и затем опускается вниз.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Отражатели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Параболическая форма используется в фонарях и прожекторах, чтобы направлять свет в нужную сторону. Одна и та же фигура полезна и в физике, и в технике.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изменении коэффициента a
</a:t>
            </a:r>
            <a:endParaRPr lang="en-US" sz="2631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положительно, ветви параболы направлены вверх. При отрицательном a график отражается относительно оси Ox, и ветви смотрят вниз, сохраняя общую форму.
</a:t>
            </a:r>
            <a:endParaRPr lang="en-US" sz="1167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 меняет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не сдвигает параболу вправо, влево, вверх или вниз. Он только изменяет направление ветвей и степень их крутизны.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модуля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|a|, тем сильнее график изгибается и тем уже становится парабола. При меньшем модуле она выглядит более раскрытой и пологой.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быстро представить график, сначала смотрят на знак a, затем на его модуль. Эти два признака сразу подсказывают общий вид параболы.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 y = x², y = 2x², y = 0,5x² и y = −x²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направление ветвей и ширина параболы при разных значениях коэффициента a.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графики проходят через начало координат, но знак a определяет направление, а модуль a — степень раскрытия параболы.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квадратичной функции y = ax²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 a &gt; 0 значения y не бывают отрицательными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неотрицателен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x значение x² не может быть отрицательным. Если умножить его на положительное число a, результат тоже останется неотрицательным.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в начале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самая низкая точка находится в начале координат. Именно там функция принимает наименьшее значение, а дальше значения только растут.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a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меньше нуля, все значения y становятся неположительными. Тогда вершина параболы оказывается не внизу, а вверху графика.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коэффициентом a и видом параболы
</a:t>
            </a:r>
            <a:endParaRPr lang="en-US" sz="2713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показывают, как знак и модуль коэффициента определяют направление ветвей, ширину графика и положение вершины.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растут значения функции при увеличении |x|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точек показывает, что каждый новый шаг по x даёт всё больший прирост y. Это признак квадратичной, а не линейной зависимости.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ускоряется: значения увеличиваются не на одну и ту же величину, а всё быстрее по мере удаления от нуля.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функции y = x²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чтении графика параболы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 и 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считают, что любой большой коэффициент направляет ветви вверх. На самом деле вверх или вниз определяет только знак a, а не его величина.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ось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всегда симметрична относительно оси Oy. Если не учитывать это, легко допустить ошибку в расположении точек и форме графика.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понимают модуль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думать, что больший |a| делает параболу шире. На самом деле с ростом |a| график становится уже и круче.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вершину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 — удобная опорная точка для построения. Если сначала отметить её и затем добавить симметричные точки, график получается точнее.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каждая часть формулы y = ax²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роль каждого символа в формуле и понять, почему изменение одного коэффициента меняет весь график.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коэффициент a: он одновременно задаёт направление ветвей и ширину параболы, поэтому заметно меняет её вид.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формулы y = ax²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991" y="1596471"/>
            <a:ext cx="37935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2871" y="313324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2212" y="1652893"/>
            <a:ext cx="37935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графика с уравнениями и задачами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заданному x можно быстро найти y и проверить, принадлежит ли точка графику. Это удобно при работе с таблицами и координатной плоскостью.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вида ax² = c сводится к поиску таких x, при которых значение функции равно нужному числу. График показывает это наглядно.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координаты точки, график помогает понять, лежит ли она на параболе. Для этого подставляют x в формулу и сравнивают результат.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задачами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зависимость встречается в задачах о движении, площади и изменении величин. График помогает увидеть, как быстро меняется результат.
</a:t>
            </a:r>
            <a:endParaRPr lang="en-US" sz="9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вершины у функции y = ax²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вершина находится в начале координат, а точки по обе стороны от неё расположены зеркально.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 — опорная точка графика: при a &gt; 0 это минимум, при a &lt; 0 — максимум, а симметрия относительно Oy сохраняется.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Схематичный график y = ax²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графике y = ax²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ax² — это парабола, проходящая через начало координат и симметричная относительно оси Oy. Знак a задаёт направление ветвей, а модуль — ширину. Эти знания помогают читать и строить графики уверенно.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2026-05-30T01:35:06Z</dcterms:created>
  <dcterms:modified xsi:type="dcterms:W3CDTF">2026-05-30T01:35:06Z</dcterms:modified>
</cp:coreProperties>
</file>