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астрономии и её методов: обзор и актуальность
</a:t>
            </a:r>
            <a:endParaRPr lang="en-US" sz="205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исследует Вселенную через современные методы наблюдений и анализа.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эволюция астрономии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началась в древности с наблюдений за небом в Месопотамии и Египте. В XVI–XVII вв. с изобретением телескопа начался новый этап исследований, а спектроскопия XIX века открыла качественно новые возможности анализа. Современный период характеризуется радио- и космическими наблюдениями, расширяющими границы познания.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предмет астрономии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изучает разнообразные небесные тела: планеты, звёзды, галактики, чёрные дыры и туманности, исследуя их свойства и взаимосвязи.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задачи включают выяснение физических характеристик космических объектов, динамику их движения и взаимовлияния в масштабах Вселенной.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придаётся поиску жизни вне Земли, анализу условий обитаемости планет и изучению биомаркеров.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фокусе внимания — понимание происхождения и структуры Вселенной, а также универсальных законов, управляющих её развитием.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505" y="1935525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122" y="3431179"/>
            <a:ext cx="20115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астрономии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приборы и методики для точного наблюдения и регистрации астрономических явлений с целью получения достоверных данных.
</a:t>
            </a:r>
            <a:endParaRPr lang="en-US" sz="790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Разрабатывает математические и физические модели для объяснения и прогнозирования космических процессов и взаимодействий.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физическую природу космических объектов, их излучение, внутренние процессы и энергообмен на различных масштабах.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и небесная механика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координаты светил, их движения и динамику гравитационного взаимодействия в системе небесных тел.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глобальные свойства Вселенной, её возникновение, развитие, а также темную материю и энергию.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наблюдательной астрономии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с помощью телескопов в видимом свете, обеспечивая детальные изображения планет, звёзд и галактик. CCD-камеры позволяют цифровую регистрацию и точный анализ данных.
</a:t>
            </a:r>
            <a:endParaRPr lang="en-US" sz="853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Радионаблюдения и радиотелескопы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улавливают длинноволновое излучение, открывая недоступные оптическим приборам объекты, такие как пульсары и газовые облака в галактиках.
</a:t>
            </a:r>
            <a:endParaRPr lang="en-US" sz="926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и ультрафиолетовые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выявления тёплого и горячего газа, а также звёздных скоплений, которые невидимы в обычном зрении из-за космической пыли или высоких температур.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 фотометрия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 спектры излучения для определения состава и физических условий объектов, а фотометрия измеряет их светимость и вариабельность во времени.
</a:t>
            </a:r>
            <a:endParaRPr lang="en-US" sz="927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Телескопы: развитие инструментов астрономии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Рефракторы используют линзы для фокусировки света, основополагающий тип телескопов с давней историей применения в оптике.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Рефлекторы применяют зеркала для формирования изображений, обеспечивают большую апертуру и лучшее качество наблюдений в современных системах.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регистрируют радиоволны, что расширяет диапазон наблюдаемых космических явлений и дополняет оптические данные.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и спутниковые астрономические миссии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Хаббл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чёткие изображения вне земной атмосферы, изучая галактики и звёзды с высокой точностью в оптическом диапазоне.
</a:t>
            </a:r>
            <a:endParaRPr lang="en-US" sz="997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Картирует координаты и движения свыше миллиарда звёзд, создавая трёхмерную карту нашей Галактики с беспрецедентной точностью.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Рентгеновская обсерватория Чандра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высокоэнергетические процессы в космосе, включая источники рентгеновского излучения, такие как чёрные дыры и пульсары.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диапазон служит для изучения уникальных космических объектов и процессов с использованием специализированных инструментов.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электромагнитного спектра и применяемые телескопы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телескопов позволяет получать полную картину Вселенной, дополняя данные разных спектров.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 NASA и ESO, 2023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Вычислительные методы и анализ больших данных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модели помогают понять формирование и развитие астрономических объектов, прогнозируя их поведение в разных условиях.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обзоры неба порождают огромные массивы данных, требующие эффективных методов их сбора, хранения и обработки.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используется для автоматического выявления новых объектов и анализа сложных астрономических изображений.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преимущества космических наблюдений по сравнению с наземными в ключевых параметрах качества и затрат.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наземных и космических обсерваторий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обеспечивают лучшие качества и уникальные данные, несмотря на высокие затраты.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и Европейская Южная Обсерватория,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Спектроскопия: ключ к тайнам излучения космоса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химического состава звезд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выявить элементы, входящие в состав звезд, анализируя характерные линии в их спектре. Например, спектр Солнца содержит линии водорода, гелия и металлов, что раскрывает его состав и физические свойства.
</a:t>
            </a:r>
            <a:endParaRPr lang="en-US" sz="85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температуры и плотности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интенсивности и профилю спектральных линий учёные определяют температуру и плотность газов в атмосферах звезд и газовых облаках. Эти параметры важны для понимания физики и эволюции астрономических объектов.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скоростей объектов по доплеровскому сдвигу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 длине волны спектральных линий позволяет вычислить радиальные скорости движения звезд и галактик. Это помогает исследовать их динамику и движение во Вселенной, расширяя представления о её структуре.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транзитов позволяет не только обнаружить планеты, но и изучить их атмосферу благодаря измерению изменений светимости звезды.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обнаружения экзопланет: вклад различных подходов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 доминирует в открытии экзопланет, расширяя знание о разнообразии планетных систем во Вселенной.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 зафиксировала движение и координаты более чем 1,8 миллиарда звёзд, что значительно повысило точность астрономических измерений и расширило возможности исследования нашей Галактики.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миссии Gaia, ESA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 миллиарда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 эффективно отслежены миссией Gaia, открывая новые горизонты в картографии Галактики.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открытия новой кометы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наблюдений до официального признания открытия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астрономии на технологический прогресс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CCD-матрицы, разработанные для астрономии, нашли широкое применение в медицинской диагностике, промышленной визуализации и научных исследованиях благодаря высокой чувствительности и точности.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спектрографы позволяют анализировать материалы и вещества в лабораториях, промышленности и медицине, обеспечивая новые подходы к исследованию и контролю качества.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обработки астрономических изображений используются в компьютерном зрении и распознавании образов, улучшая качество обработки визуальных данных в разных областях.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астрономические методы навигации заложили основу для развития глобальных систем позиционирования, включая GPS, что существенно повысило безопасность и эффективность транспорта.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Космология: взгляд в прошлое и будущее Вселенной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Большого взрыва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реликтового излучения с помощью спутников WMAP и Planck подтвердили теорию Большого взрыва, показав однородность и изотропность космического микроволнового фона.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 и её роль в космологии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тёмная материя влияет на структуру галактик и скоплений, её гравитационное воздействие критично для понимания формирования Вселенной и её динамики.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и тёмная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удалёнными сверхновыми свидетельствуют о ускоренном расширении Вселенной, что приписывается загадочному явлению — тёмной энергии, составляющей большую часть космической плотности.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в поиске внеземной жизни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зоны обитаемости экзопланет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Kepler и TESS выявляют планеты в оптимальных условиях для жизни благодаря анализу орбит и размеров, расширяя зону поиска внеземного существования.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анализ для выявления биомаркеров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обнаруживать в атмосферах экзопланет воду, кислород и метан — ключевые индикаторы возможного биологического происхождения.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искусственных сигналов и проект SETI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SETI занимается анализом радиосигналов на предмет признаков разумных цивилизаций, что расширяет горизонты поиска жизни за пределами Земли.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проблемы астрономии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городов серьёзно ограничивает возможности наземных оптических наблюдений, требуя специальных защитных территорий и новых технологий.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космических миссий ограничивает их число, что требует международного сотрудничества и приоритетного выбора научных целей.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огромных массивов астрономических данных требует развития новых методов хранения, анализа и использования искусственного интеллекта для эффективной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связи и интеграция астрономии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объединяет физику, химию и математику для понимания космических процессов, создавая комплексный подход к исследованию Вселенной.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такие как LIGO, используют достижения электроники и вычислительной техники для обнаружения гравитационных волн и расширения границ знаний.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инженерными науками улучшает разработку приборов и методов, открывая новые возможности для исследований на стыке дисциплин.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как движущая сила науки и технологий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методы формируют фундамент научного понимания, способствуют технологическим инновациям и расширяют горизонты познания, влияя на общество и мировоззрение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2026-05-08T06:30:22Z</dcterms:created>
  <dcterms:modified xsi:type="dcterms:W3CDTF">2026-05-08T06:30:22Z</dcterms:modified>
</cp:coreProperties>
</file>