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века: главные направления, авторы и смыслы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XX века: история эпохи, судьба человека, поиск художественной правды.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 бурном веке перемен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сделал литературу участницей исторических катастроф и нравственных споров. Революции, войны, цензура и смена идеалов постоянно меняли не только темы прозы, но и сам способ говорить о человеке и времени.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Толстого и Чехова сохраняется, но центр внимания всё чаще смещается к внутренним переживаниям героя, психологической тонкости и философскому осмыслению жизни.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Куприна и Андреева реалистическая точность детали сочетается с лиризмом, символическими мотивами и ощущением надвигающегося исторического перелома.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рубежа веков не отказывается от реализма, а усложняет его: привычная бытовая картина становится способом показать кризис ценностей и трагизм человеческого существования.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веков: преемственность и обновление прозы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память, любовь и утраченный мир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Бунина каждая деталь работает на смысл: пейзаж, жест, интонация передают не только событие, но и состояние души. Его рассказы отличаются редкой художественной сдержанностью.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«потерянная Россия»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эмиграции тема утраты становится особенно острой. В произведениях о прошлом Бунин сохраняет память о России, которой уже нет, а Нобелевская премия 1933 года закрепляет его мировую известность.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отказывается от прямолинейного сюжета и привычной авторской позиции, заменяя их многозначностью, обрывочностью и сложной организацией времени.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сознания и внутренний монолог помогают показать не внешнее событие, а движение мысли, сомнений и памяти внутри героя.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Символика, мифологические параллели и фрагментарность создают ощущение распада старого мира, где привычные связи уже не работают.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проза и поиск новых форм повествования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Андрея Белого, Евгения Замятина и Бориса Пильняка экспериментальная форма становится способом передать кризис сознания и историческую неустойчивость эпохи.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прозы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менялись художественные приоритеты в разные периоды столетия.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свобода эксперимента приходится на начало и конец века; 1930-е выделяются жёсткой нормативностью.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XX века по материалам школьного курса и наблюдениям О. Н. Михайлова
</a:t>
            </a:r>
            <a:endParaRPr lang="en-US" sz="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реализм: официальный метод и его особенности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Идейная заданность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должна была показывать историческое движение в нужном идеологическом направлении и подтверждать правоту советского проекта.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Производство, стройка и коллективный труд изображались как сила, меняющая человека и общество, придавая сюжету оптимистическую перспективу.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ставился герой, который растёт, преодолевает сомнения и служит общему делу, а не личному успеху.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нормативных рамках писатели сохраняли конфликт, психологическую сложность и отдельные проблески подлинной художественной правды.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73599"/>
            <a:ext cx="4782600" cy="22436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прозы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по-своему раскрывали исторический опыт века.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века объединяет интерес к предельным ситуациям: истории, утрате, насилию и нравственному выбору.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и хрестоматийные произведения русской прозы XX века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Шолохов: народная речь и историческая эпопея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слышится живая донская речь: она делает мир казачества не декорацией, а самостоятельной культурой со своими законами, интонациями и памятью. Благодаря этому семейная история Григория Мелехова воспринимается как часть большого народного полотна.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двумя правдами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не просто участник событий, а герой выбора, который постоянно сталкивается с противоречием между личным чувством и давлением эпохи. Его путь показывает, как гражданский раскол разрывает не только страну, но и судьбу отдельного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трагедия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показывает не только войну, но и разрушение привычного мира, где семья, труд и земля были основой жизни. На фоне масштабных событий особенно остро звучит трагедия утраты устойчивости и невозможности вернуться к прежнему 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«Собачьем сердце» сатирическая фантастика позволяет показать, как грубое вмешательство в природу человека приводит к духовной и социальной деформации.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сатира, фантастика и нравственный конфликт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соединяет бытовую Москву, философскую фантастику и библейский пласт, создавая многослойный мир, где реальность постоянно проверяется на прочность.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Булгаковская проза обостряет конфликт свободной личности и обезличенной системы, поэтому его герои неизбежно оказываются перед нравственным испытанием.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добра и зла, истины, ответственности и цены творчества делают его произведения не только сатирой, но и серьёзным разговором о человеческом достоинстве.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внутреннего героя к герою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«Проза XX века» и наблюдениям О. Н. Михайлова о смене художественных методов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военной прозы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1940-е: фронтовой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прошедшие войну, стремятся показать её без прикрас: с усталостью, страхом и ежедневным выбором между долгом и самосохранением.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осмысление цены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переходит от описания событий к нравственному анализу. В центре оказываются ответственность, утрата и память о погибших.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1960–1970-е: 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В. Быкова и Ю. Бондарева война раскрывается как предельное испытание характера, где особенно заметны совесть, верность и личная стойкость.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о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тексты закрепляют отказ от пафоса и подчеркивают правду фронтовой детали, показывая войну как человеческую, а не только историческую катастрофу.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строится на документальной точности и сдержанном тоне. Она не украшает действительность, а фиксирует, как насилие разрушает личность и привычные моральные опоры.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лагерной прозы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А. Солженицына, В. Шаламова и Е. Гинзбург особенно важно испытание границ человека. Даже в нечеловеческих условиях остаются страх, выбор и редкие вспышки достоинства.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предельно точная фраза усиливает ощущение правды. Такой стиль не позволяет читателю дистанцироваться и заставляет воспринимать репрессии как опыт, требующий нравственного осмысления.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память и ответственность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Уходящий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деревенской прозы показывают, как разрушается традиционный мир с его трудом, семейной памятью и устойчивым ритмом жизни. Утрата уклада переживается как духовная потеря.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нравственная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этих произведений — ответственность человека перед землёй и людьми. Экологическая тревога здесь связана не только с природой, но и с сохранением нравственной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темы прозы XX века по десятилетиям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смену тем, но и изменение интонации: от исторического напряжения к более личному и аналитическому взгляду на эпоху.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концу века, тем сильнее внимание к памяти, кризису ценностей и поиску внутренней опоры.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по русской прозе XX века; периодизация по десятилетиям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8486" y="1805075"/>
            <a:ext cx="361500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18225"/>
            <a:ext cx="377100" cy="33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3397" y="1805075"/>
            <a:ext cx="271125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270" y="1834985"/>
            <a:ext cx="377100" cy="301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язык прозы XX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приближает повествование к живой среде, делает персонажей узнаваемыми и помогает точнее передать социальные различия и психологическое состояние.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ход мысли героя изнутри, усиливает психологизм и позволяет передавать сомнения, страх, память и самоанализ без прямых пояснений автора.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полифония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голосов и фрагментов создает ощущение многослойной реальности, где история воспринимается как столкновение нескольких точек зрения.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Канцелярит и быт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формулы и бытовые детали часто соседствуют, чтобы подчеркнуть давление системы, социальную среду и разрыв между живой речью и бюрократическим языком.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регистров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высокого и низкого стиля разрушает привычную норму и расширяет выразительные возможности прозы, делая её точнее и многоголосее.
</a:t>
            </a:r>
            <a:endParaRPr lang="en-US" sz="10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Т. Толстой, В. Пелевина и В. Сорокина помогают увидеть, как новая проза работает с цитатой, иронией и недоверием к единственной истине.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теме; произведения Т. Толстой, В. Пелевина и В. Сорокина
</a:t>
            </a:r>
            <a:endParaRPr lang="en-US" sz="645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особенно ярко обозначили постмодернистский сдвиг в позднесоветской и постсоветской прозе.
</a:t>
            </a:r>
            <a:endParaRPr lang="en-US" sz="21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методов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ведущими методами прозы XX века по типу героя, сюжетной организации и отношению к истории.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расходятся по форме, но все по-своему отвечают на главный вопрос века: как показать человека в меняющейся истории.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«Проза XX века»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литература учит читать историю не как набор дат, а как человеческий опыт. Через судьбы героев легче понять цену свободы, труда, памяти и личной ответственности.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XX века важна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ценны тексты, где историческое событие показано через характер и выбор. Так литература становится способом разговора о совести и достоинстве без назидания.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XX века развивают критическое мышление: они заставляют сопоставлять точки зрения, замечать роль языка и видеть, как форма меняет смысл сказанного.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века: литература испытаний и памяти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XX века показала, как литература отвечает на революции, войны и идеологическое давление. Она расширила художественные формы и сохранила главное — внимание к человеку, его совести и исторической памяти.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2026-05-23T18:18:18Z</dcterms:created>
  <dcterms:modified xsi:type="dcterms:W3CDTF">2026-05-23T18:18:18Z</dcterms:modified>
</cp:coreProperties>
</file>