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Address: как назвать и написать адрес по-английски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писать адрес по-английски: понятно, точно и 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address в жизни и на уроке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помогает отправлять письма, получать посылки, заполнять анкеты и находить нужное место. На уроке английского он расширяет словарь по теме дома и города и учит важному правилу порядка слов.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12" y="3110465"/>
            <a:ext cx="3483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212" y="3110465"/>
            <a:ext cx="3483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110465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183103"/>
            <a:ext cx="464400" cy="41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203743"/>
            <a:ext cx="464400" cy="37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Address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 — это адрес, то есть данные о том, где человек живёт или где находится нужное место. Это главное слово темы, которое встречается в заданиях, письмах и анкетах.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или apartment означают квартиру. Такие слова помогают точно указать, где живёт человек, и часто используются в адресах городских домов и жилых комплексов.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Flat / apartment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Postcode или zip code — это почтовый индекс, а name — имя. Для школьника важно уметь написать имя, номер дома, улицу и город без пропусков и ошибок.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Postcode и name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обозначает улицу, а house — дом. Эти слова особенно важны, когда нужно назвать номер дома и улицу в правильном порядке, чтобы адрес был понятным.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Street и house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 — это город, а village — деревня. Эти слова показывают, в каком населённом пункте находится адрес, и помогают отличать крупный город от маленького посёлка.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и village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021733"/>
            <a:ext cx="4684800" cy="22872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адреса и их английские названия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адреса есть своё слово и своё место в записи.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строится из отдельных элементов, и каждый из них помогает уточнить место.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Address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адрес на конверте на английском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строке обычно пишут имя получателя. Так письмо сразу понятно адресату и не теряется среди других отправлений.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имя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указывают номер дома и название улицы. Именно эта часть помогает почтальону найти конкретный дом или квартиру.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улица и дом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 пишут город, чтобы обозначить нужный населённый пункт. Без этого адрес может стать слишком общим и менее точным.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город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Почтовый индекс ставят перед страной, если письмо отправляют за границу. Эти данные делают адрес точным и ускоряют доставку.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и страна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 Brown, 12 Green Street, London, SW1A 1AA, United Kingdom — это пример аккуратного адреса на конверте, где все части стоят в нужном порядке.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записать адрес по-английски: шаг за шагом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стандартный порядок записи адреса на конверте и в 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03450"/>
            <a:ext cx="84240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адресом в России и в англоязычных странах
</a:t>
            </a:r>
            <a:endParaRPr lang="en-US" sz="2178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адресе обычно начинают с более общего: страна, город, улица. Такой порядок привычен для почтовых бланков и официальных записей.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порядок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адресе сначала указывают имя, затем дом и улицу, после этого город и индекс. Запись идёт от более точного к более общему.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порядок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 США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используют postcode, а в США — zip code. Эти элементы помогают быстрее сортировать почту и находить нужный район.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дома ставится перед названием улицы: 12 Green Street. Для школьника это главное отличие, которое часто проверяют в заданиях.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чаще встречают адрес на английском языке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нужен не только в тетради: он встречается в переписке, формах и сервисах, которые школьники видят в повседневной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адрес используется в письмах и электронных формах, поэтому умение писать его по-английски особенно практично.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и бытовых ситуаций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индекса помогают точнее доставлять почту в Великобритании и США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Почтовый индекс делает адрес точнее и помогает быстрее найти нужный район. Без него письмо или посылка могут идти дольше.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Address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 in a form: адрес в школьной анкете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форме обычно просят короткие и точные ответы: Name, Address, City, Country, Postcode. Если писать каждую строку отдельно, заполнение занимает меньше времени, а вероятность ошибки становится заметно ниже. Такой формат помогает сразу увидеть, где живёт человек и в какой стране он находится.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анкета без ошибок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ученика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Kate Ivanova может заполнить форму так: Address — 8 Summer Lane, City — Moscow, Country — Russia, Postcode — 119002. Ответы выглядят кратко, но содержат всю нужную информацию. Это удобный образец для 5 класса, когда важно научиться писать адрес по образцу.
</a:t>
            </a:r>
            <a:endParaRPr lang="en-US" sz="1124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анкете адрес читают быстро, поэтому каждая строка должна быть понятной и написанной без сокращений, если они не указаны в форме. Аккуратная запись помогает избежать путаницы и делает документ удобным для проверки учителем или организатором.
</a:t>
            </a:r>
            <a:endParaRPr lang="en-US" sz="1124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аккуратность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написания и называния адреса
</a:t>
            </a:r>
            <a:endParaRPr lang="en-US" sz="3188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What is your address? помогает спросить адрес вежливо и просто. Её часто используют в диалогах, анкетах и заданиях, когда нужно узнать, где человек живёт или находится.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об адресе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3645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at, on и in помогают говорить об адресе правильно: at — по адресу, on — на улице, in — в городе или стране. Они делают предложение точным и понятным.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13645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 адресе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48225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address is… и I live in… нужны, чтобы назвать свой адрес или место проживания. После этих фраз обычно сразу называют улицу, дом, город и страну, если это требуется.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48225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Сообщаем свой адрес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773997"/>
            <a:ext cx="4684800" cy="1949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записи адреса на английском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ошибки чаще всего встречаются в адресе и как их исправить.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записи адреса на английском языке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 — неправильный порядок слов и пропуск нужных элементов. Чтобы адрес был понятным, нужно писать его по схеме и проверять все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свой адрес на английском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правилах записи адреса для письма, анкеты и конверта.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 и безопасность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адрес относится к личной информации так же, как телефон или дата рождения. Его не стоит публиковать в открытом доступе без необходимости, даже если кажется, что это безопасно.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 — это личные данные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адрес сообщают только родителям, школе, службе доставки и другим проверенным организациям. Так личная информация остаётся под защитой и используется только по делу.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можно сообщать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упражнений можно использовать вымышленные адреса и примеры из учебника. Это удобно, безопасно и помогает тренировать язык, не раскрывая личные данные семьи.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допустимы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чатах, комментариях и профилях лучше не писать настоящий адрес. Его могут увидеть незнакомые люди, поэтому для общения в сети достаточно только той информации, которая действительно нужна.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в интернете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адреса самые важные для точности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адрес должен содержать все основные элементы, чтобы его легко было понять и использовать без лишних уточнений.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значимые элементы — номер дома и postcode. Именно они сильнее всего помогают быстро и точно найти нужный адрес.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записи адреса на 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на карте и в навигаторе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адрес превращается в конкретную точку, а не просто в текст. По нему можно понять, где находится дом, школа, магазин или остановка рядом с нужным местом.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местности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вместе с адресом видно улицу, номер дома и ближайшие объекты. Такие ориентиры делают поиск удобнее и показывают, что адрес связан с реальным пространством вокруг нас.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рядом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 использует адрес, чтобы построить путь от одной точки к другой. Это помогает быстро найти дорогу даже в незнакомом районе и не пропустить нужный поворот.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до места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 в разных англоязычных странах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британских адресах особенно важен postcode. Он обычно состоит из букв и цифр и помогает точно определить район, дом и улицу, поэтому его нельзя пропускать.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странах номер квартиры пишут как flat, apartment или unit. Значение остаётся похожим, но слово зависит от страны и местной традиции записи адреса.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 квартиры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вместо postcode используют zip code. Кроме того, в адрес часто добавляют штат, чтобы точнее указать место, особенно если города имеют похожие названия.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корректной записи адреса на английском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видно, как адрес меняется в зависимости от того, это квартира, дом или школа.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адреса зависит от того, кому он принадлежит и куда его отправляют. Главное — соблюдать порядок и не пропускать важные детали.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Address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0" y="326090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650" y="3280905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7950" y="3296905"/>
            <a:ext cx="360000" cy="28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51919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535195"/>
            <a:ext cx="360000" cy="28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что должно быть в правильном адресе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указывают имя и фамилию человека или название организации. Без этого адрес неполный, потому что непонятно, кому именно предназначено письмо, посылка или форма.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получателя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улицы пишут с заглавной буквы и в правильном порядке: Green Street, а не street Green. Это одна из самых частых ошибок, которую легко избежать.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Postcode или zip code добавляют, если он нужен по форме или для отправки письма. Этот элемент делает адрес точнее и помогает быстрее доставить почту.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дома помогает найти нужное место быстрее всего. Он ставится перед названием улицы и делает адрес точнее, особенно если на одной улице много зданий.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дома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страна показывают, где находится адрес в более широком смысле. Их тоже пишут с заглавной буквы, чтобы запись выглядела аккуратно и по-английски правильно.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страна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address помогает говорить о доме, школе и городе, а ещё правильно заполнять анкеты и конверты. Если знать порядок записи и основные части адреса, ошибок становится меньше.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Address: маленькое слово с большой пользой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2026-05-30T13:16:35Z</dcterms:created>
  <dcterms:modified xsi:type="dcterms:W3CDTF">2026-05-30T13:16:35Z</dcterms:modified>
</cp:coreProperties>
</file>