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в протерозойской и палеозойской эрах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Земля стала планетой сложной жизни: от микробов к первым наземным организмам.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эры охватывают почти два миллиарда лет, когда менялись атмосфера, климат, океаны и сами живые системы. Именно тогда возникли ключевые биологические новшества, подготовившие появление сложных организмов и наземных экосистем.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докембрия к палеозою: путь к усложнению жизни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жизнь в протерозое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300390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цианобактерии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протерозоя главную роль играли бактерии и цианобактерии. Они образовывали строматолиты и через фотосинтез постепенно изменяли химический состав океанов и атмосферы.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208199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1,8–1,6 млрд лет назад в палеонтологической летописи появляются первые достоверные эукариоты. Их клетки уже имели ядро и мембранные органоиды, что расширило возможности обмена веществ.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2475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и эдиакарская биота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позднем протерозое возникают первые многоклеточные организмы и мягкотелая эдиакарская биота. Это был важный шаг к увеличению размеров тела, специализации клеток и усложнению строения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кислорода изменило не только воздух, но и условия на поверхности: ослабило действие ультрафиолета и сделало возможным более активный обмен веществ.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этапа роста кислорода создали среду, в которой аэробное дыхание и крупные организмы получили эволюционное преимущество.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9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данным Международной стратиграфической шкалы и обобщениям о Великом кислородном событии
</a:t>
            </a:r>
            <a:endParaRPr lang="en-US" sz="89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содержания кислорода в атмосфере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Строматолиты: каменная летопись древней микрожизни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Слоистые постройки древних мелководий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Строматолиты выглядят как каменные купола, нарастающие в спокойной мелководной воде. Их создавали микробные сообщества, прежде всего цианобактерии, которые улавливали частицы осадка и постепенно формировали слоистую минеральную структуру. Такие образования особенно характерны для докембрия.
</a:t>
            </a:r>
            <a:endParaRPr lang="en-US" sz="1799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наследие древней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науки строматолиты важны как один из самых ранних следов жизни в геологической истории. Современные аналоги можно наблюдать в Австралии и на Багамских островах, где сходные условия позволяют увидеть, как такие биостроения продолжают формироваться и сегодня.
</a:t>
            </a:r>
            <a:endParaRPr lang="en-US" sz="18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протерозоя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 менялись химия планеты и уровень сложности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 последовательно создал кислородную среду, более сложные клетки и предпосылки для крупных организмов.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стратиграфическая шкала и обобщения по эволюции протерозоя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фотосинтеза к сложной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данным о биохимических и эволюционных изменениях протерозоя.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рубеж открыл палеозой: в геологически короткий срок животные стали значительно разнообразнее, а морские сообщества — сложнее и динамичнее.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541 млн лет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резкий рост разнообразия животных, когда в морях быстро возникли новые типы организмов и экологические ниши.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стратиграфическая шкала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морских беспозвоночных в раннем палеозое выросло неравномерно: одни группы стали особенно многочисленными, другие заняли узкие экологические ниши.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трилобитов и брахиопод показывает, что кембрийские моря уже поддерживали устойчивые и специализированные сообщества.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палеонтологическим данным кембрийских морских фаун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кембрийских животных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как характерные обитатели палеозоя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Трилобиты имели сегментированный панцирь, разделённый на три продольные лопасти, и сложные фасеточные глаза. Такое строение помогало им ориентироваться у дна и успешно существовать в разнообразных морских условиях.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история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в кембрии, трилобиты просуществовали до конца перми и дали тысячи видов. Их длительное существование делает их одной из самых показательных групп для изучения палеозойской эволюции.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датировке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трилобитов часто используют как руководящие ископаемые. По ним геологи уточняют возраст слоёв и сопоставляют разрезы, потому что разные виды быстро сменяли друг друга во времени.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трилобитов передвигалось по дну и питалось органическими частицами, а у части видов был хищный образ жизни. Это показывает, насколько рано в морях сформировались разные пищевые стратегии.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ордовике моря стали гораздо богаче жизнью: широко распространились кораллы, брахиоподы, мшанки, головоногие моллюски и граптолиты. Экосистемы усложнились, а пищевые связи стали более разнообразными.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на границе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ордовика похолодание вызвало оледенение и падение уровня моря. Многие мелководные сообщества исчезли, и это вымирание резко сократило число морских видов, изменив состав фауны.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наземные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силуре на суше появились первые сосудистые растения и наземные членистоногие. Эти организмы ещё были связаны с влажными местообитаниями, но именно они открыли путь к освоению континентов.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 и силур: расцвет морских сообществ и первые шаги на сушу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крупнейших биосферных кризиса палеозоя и их основные последствия.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повторно перестраивали биосферу, но каждый раз открывали экологические ниши для новых групп организмов.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геохронологической шкалы и палеонтологическим сводкам
</a:t>
            </a:r>
            <a:endParaRPr lang="en-US" sz="1126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кризисы палеозоя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переходом к суше растения постепенно накапливали приспособления к дефициту воды, механической опоре и размножению без постоянного водоёма.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развиты проводящие ткани и семя, тем успешнее растения занимали сухие и более разнообразные местообитания.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ботаники и палеоботанике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растений на сушу и усложнение наземной флоры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 — век рыб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300390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девоне особенно широко представлены панцирные рыбы, акулы, лучепёрые и кистепёрые формы. Морские и пресноводные экосистемы стали сложнее, а позвоночные заняли больше экологических ниш.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208199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суше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Кистепёрые рыбы важны тем, что у них были прочный внутренний скелет, мясистые плавники и способность жить в мелководных водоёмах. Эти признаки подготовили переход к наземному образу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2475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Тиктаалик считается одной из ключевых переходных форм: он сочетал черты рыб и первых четвероногих. Такие находки показывают, что выход позвоночных на сушу происходил постепенно.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животными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изменений, связанных с появлением наземных экосистем в палеозое.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Каменноугольные леса и образование угля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каменноугольном периоде обширные заболоченные леса из древовидных плаунов, хвощей и папоротников росли в тёплом влажном климате и быстро накапливали огромную биомассу.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из остатков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Погребённые растительные остатки разлагались медленно из-за нехватки кислорода в заболоченных отложениях. Со временем они уплотнялись и превращались в каменный уголь.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кислорода в атмосфере способствовало развитию очень крупных насекомых. Это был редкий период, когда размеры тела у многих форм заметно увеличивались.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групп менялось неравномерно: сначала ведущую роль играли морские формы, затем всё заметнее становились наземные позвоночные и растения.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 показывает общий переход от морского биоразнообразия к более устойчивым наземным экосистемам.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палеонтологической летописи палеозоя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группы палеозоя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Пермь, Пангея и перестройка климата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57881" y="2406651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Суперконтинент Пангея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палеозоя почти все материки объединились в Пангею. Огромные внутренние области оказались далеко от океана, поэтому климат стал более континентальным и резко сезонным.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178961" y="3815862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Аридизация суши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мелководных морей и усиление засушливости изменили условия жизни. В таких ландшафтах особенно успешно распространялись голосеменные растения, рептилии и зверозубые пресмыкающиеся.
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6000043" y="5225074"/>
            <a:ext cx="5838590" cy="12773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Предкризисная перестройка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пермским вымиранием экосистемы уже были ослаблены климатическими контрастами и потерей морских местообитаний. Это сделало биосферу более уязвимой к последующим катастрофическим изменениям.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новшества протерозоя и палеозоя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инновации, которые последовательно усложняли живой мир и расширяли его возможности.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возникли клеточные и энергетические преимущества, затем защитные и репродуктивные решения, позволившие жизни освоить сушу.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биологической и геологической хронологии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микробов к наземным экосистемам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Протерозой создал кислородную и клеточную основу жизни, а палеозой превратил морские сообщества в сложные наземные экосистемы. Эта история ясно показывает роль среды в направленном усложнении живого мира.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2026-06-02T00:50:06Z</dcterms:created>
  <dcterms:modified xsi:type="dcterms:W3CDTF">2026-06-02T00:50:06Z</dcterms:modified>
</cp:coreProperties>
</file>