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ума»: комедия о столкновении ума и общества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против привычек: комедия Грибоедова о свободной личности.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новая русская комедия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новая русская комедия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возникла после 1812 года, когда общество спорило о службе, образовании и переменах. Грибоедов показал современную жизнь без прикрас: с живой речью, узнаваемыми характерами и острой сатирой на старые порядки.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комедия Грибоедова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год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начинает работу над пьесой и ищет точную форму для разговора о современном обществе.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дорабатывается в нескольких городах: автор меняет сцены, усиливает сатиру и уточняет характеры.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не была полностью напечатана из-за цензуры, но быстро разошлась в списках и стала известной образованной публике.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Чацкий как главный герой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Москву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приезжает в дом Фамусова после долгого отсутствия и сразу чувствует себя чужим. Его встречают не как друга, а как человека, нарушившего привычный порядок.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нового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прямо, мыслит независимо и не принимает лесть, чинопочитание и ложь. В его поведении видно стремление сохранить честь, свободу мысли и человеческое достоинство.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 главный спор пьесы: старые порядки или новые взгляды.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комедии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участвуют в сюжете: каждый показывает отдельную сторону главного конфликта между свободой, выгодой и общественным мнением.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«Горе от ума»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комедии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переходы в пьесе А. С. Грибоедова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ценят не личные качества, а то, насколько человек полезен, знатен и умеет держаться по правилам. Главное — не выделяться и не спорить с сильными.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Карьеру в этом мире строят через связи, осторожность и умение говорить то, что приятно слышать. Честный отказ от лести воспринимается как вызов всему порядку.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самостоятельная мысль кажется опасной, а прямота вызывает подозрение. Общество защищает привычный уклад, даже если он мешает справедливости и развитию.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Фамусовское общество как образ старой России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Софья: характер, чувства и ошибки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Софья: характер, чувства и ошибки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умна, наблюдательна и умеет отстаивать свое мнение. Но, выбирая Молчалина, она доверяется не реальному человеку, а созданному ею образу тихого и надежного спутника.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решение рождается из обиды, одиночества и желания быть понятой. Поэтому любовная линия Софьи становится не только личной историей, но и важной частью драматического конфликта пьесы.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конфликта переплетаются и усиливают друг друга, поэтому комедия звучит не как частная история, а как разговор о жизни целого общества.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пьесы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спор пьесы — между свободной мыслью и привычкой жить по устоявшимся правилам.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«Горе от ума»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5008" y="1916455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 и афористичность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по-разному, и по их словам легко понять возраст, характер и положение в обществе. Речь звучит естественно и близко к разговору.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много точных выражений, которые легко запоминаются. Они передают мысль быстро и ярко, поэтому стали цитатами, известными далеко за пределами комедии.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Чацкого и других героев не только красивы, но и выражают отношение к службе, чести, свободе и человеческому достоинству.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помогают читателю лучше понять конфликт пьесы и делают ее язык узнаваемым даже спустя почти два века после написания.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из комедии точно передают взгляды героев и главные столкновения пьесы.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цитаты и их 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показывают, что речь героев одновременно раскрывает характер, настроение и главную мысль комедии.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«Горе от ума»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жанровые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жанровые особенности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Пьеса соединяет любовную историю, сатиру на общество и спор о службе и чести. Из-за этого комедия звучит не только смешно, но и остро. 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Почти всё действие связано с домом Фамусова, поэтому напряжение создают разговоры, слухи и быстрые перемены отношений. Такая замкнутая сцена усиливает каждый конфликт.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Москва показана как город привычек, где многое решают связи, мнение окружающих и страх нарушить установленные правила.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Разговоры о браках, службе и воспитании раскрывают мир, в котором удобство часто ставят выше правды.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многих героев важнее чин и положение в обществе, чем ум, самостоятельность или честный труд.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в комедии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московская среда становится не просто местом действия, а символом общества, которому трудно принять перемены.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слух о безумии Чацкого: он быстро меняет отношение почти всего общества к герою.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комедии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между собой и показывают, как общество судит человека не по правде, а по мнению большинства.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«Горе от ума»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судьба 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1823–1824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создаёт комедию, постоянно дорабатывая её и уточняя реплики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1825–1826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расходится в рукописных списках и быстро становится известной читающей публике.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первая публикация с цензурными сокращениями; полный текст закрепляет славу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работы над комедией и её распространения показывают, как текст постепенно становился классикой.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публикации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от рукописей к печати был долгим, но интерес читателей опередил официальное издание.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публикации комедии А. С. Грибоедова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комедия остаётся актуальной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комедия остаётся актуальной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понятна школьникам, потому что в ней показаны честность, давление коллектива и страх быть не таким, как все. Эти ситуации легко узнаются и сегодня.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остаётся близким современному читателю как человек, который не хочет молчать перед несправедливостью. Его позиция напоминает, что мнение большинства не всегда справедливо.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вокруг Чацкого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личные высказывания героя превращаются в общественный конфликт.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«Горя от ума» в русской литературе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драматургия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стала важным шагом к реалистическому изображению жизни. В ней герои говорят по-разному, спорят по существу и выглядят как живые люди, а не условные маски.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ценят за выразительную речь и меткие формулировки. Реплики героев легко запоминаются, потому что передают и характер, и отношение автора к происходящему.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сатира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показывает общество через его привычки, страхи и стремление к выгоде. Смешные сцены одновременно заставляют задуматься о серьезных человеческих недостатках.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заняла особое место в литературе как одно из самых ярких произведений о русском обществе. Её читают и ставят на сцене до сих пор.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комедии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убеждает, что ум и честность не всегда сразу побеждают, но именно они придают человеку достоинство. Поэтому пьеса остаётся живой и сегодня.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2026-05-23T02:30:06Z</dcterms:created>
  <dcterms:modified xsi:type="dcterms:W3CDTF">2026-05-23T02:30:06Z</dcterms:modified>
</cp:coreProperties>
</file>