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произведения: как считать количество способов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варианты по шагам — быстро и без полного перебора.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10 классе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произведения помогает считать большие наборы вариантов, понимать комбинаторику и уверенно решать задачи на коды, маршруты и расписания, не выписывая все сочетания вручную.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правила произведения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1086" y="787216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состоит из нескольких шагов, каждый из которых выбирается отдельно, то число итоговых результатов находится поэтапно через умножение числа возможностей на каждом шаге.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01061" y="552916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01086" y="1638323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n1 вариантах на первом этапе, n2 на втором и nk на последнем общее число способов равно n1×n2×…×nk; порядок шагов сохраняется, а выборы рассматриваются последовательно.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1061" y="1404023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1086" y="2489429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вариант первого шага сочетается со всеми допустимыми вариантами второго, затем — со всеми вариантами третьего, поэтому количество полных цепочек выбора накапливается как произведение.
</a:t>
            </a:r>
            <a:endParaRPr lang="en-US" sz="967" dirty="0"/>
          </a:p>
        </p:txBody>
      </p:sp>
      <p:sp>
        <p:nvSpPr>
          <p:cNvPr id="15" name="Text 7"/>
          <p:cNvSpPr txBox="1"/>
          <p:nvPr/>
        </p:nvSpPr>
        <p:spPr>
          <a:xfrm>
            <a:off x="4701061" y="2255129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работает умножение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01086" y="3340535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верна, когда каждый этап даёт полный набор допустимых вариантов и предыдущий выбор не меняет количество возможностей на следующих шагах.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01061" y="3106235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применимости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4701086" y="4191641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запреты, зависимость между шагами или неполный набор вариантов, правило произведения сохраняет идею последовательного подсчёта, но числа на этапах нужно пересматривать отдельно.
</a:t>
            </a:r>
            <a:endParaRPr lang="en-US" sz="956" dirty="0"/>
          </a:p>
        </p:txBody>
      </p:sp>
      <p:sp>
        <p:nvSpPr>
          <p:cNvPr id="19" name="Text 11"/>
          <p:cNvSpPr txBox="1"/>
          <p:nvPr/>
        </p:nvSpPr>
        <p:spPr>
          <a:xfrm>
            <a:off x="4701061" y="3957341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выбор как схема подсчёта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число вариантов на каждом шаге перемножается в общий результат.
</a:t>
            </a:r>
            <a:endParaRPr lang="en-US" sz="15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750" y="1659812"/>
            <a:ext cx="4035000" cy="16983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4988" y="1659812"/>
            <a:ext cx="4035000" cy="16983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вариантов на простом примере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4725" y="3904626"/>
            <a:ext cx="3874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выбирает одну из двух рубашек и одну из трёх пар брюк. Дерево вариантов показывает две первые ветви, а затем по три продолжения из каждой ветви, поэтому легко увидеть все шесть комплектов без пропусков и повторов.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44725" y="3480150"/>
            <a:ext cx="3874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Рубашка и брюки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87963" y="3904626"/>
            <a:ext cx="3874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каждый вариант рубашки соединяется с каждой парой брюк, и никакая комбинация не теряется. Такая визуализация помогает быстро убедиться, что произведение 2×3 действительно даёт полный список возможных комплектов одежды.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787963" y="3480150"/>
            <a:ext cx="3874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подсчёта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1915830"/>
            <a:ext cx="4298400" cy="2098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где применяется правило произведения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комбинаторике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итог получают умножением числа вариантов на каждом этапе.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этапов или вариантов на каждом этапе, тем быстрее растёт общее число способов.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число вариантов при увеличении числа шагов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3 варианта на каждом шаге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числе вариантов на каждом шаге рост становится особенно заметным уже после добавления одного этапа.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шагов приводит к кратному, а не линейному росту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произведения применимо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61162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может иметь значение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61162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часто важна для результата, но сама схема подсчёта остаётся прежней: количество способов находят как произведение чисел по этапам.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93413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требуют уточнения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93413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повторения, запреты или зависимость между шагами, формулу нельзя применять механически: сначала определяют новые числа вариантов, затем их перемножают.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561162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независимы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61162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работает, когда каждый этап выбора можно рассматривать отдельно, а предыдущий результат не ограничивает число допустимых вариантов на следующем шаге.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793413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варианты допустимы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93413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шаге должны быть учтены только разрешённые действия; если часть вариантов запрещена, число способов на этом этапе нужно уменьшать.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Ограничения, которые меняют подсчёт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0090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 возвращения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090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выбранный элемент не возвращают в набор, каждый следующий шаг имеет меньше доступных возможностей, поэтому дерево вариантов сужается после каждого выбора.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090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выборы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090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сложных задачах важно отличать независимые этапы от зависимых: во втором случае число способов меняется по ходу решения, и это нужно учитывать отдельно.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585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повторов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585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 тот же объект нельзя выбрать снова, число вариантов на следующих шагах становится меньше, чем на первом, и произведение нужно считать уже по обновлённым числам.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585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условия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6585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задача требует определённого признака или фиксированного элемента, часть ветвей исключается заранее, потому что не все комбинации удовлетворяют условию.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Пароль как пример применения правила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23032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ограничений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54572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пароль состоит из четырёх цифр, и на каждую позицию можно поставить любую цифру от 0 до 9, получаем 10×10×10×10 вариантов.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217450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цифра не ноль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489900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первая позиция не может быть нулём, первый шаг даёт только 9 вариантов, а остальные три — по 10, поэтому число способов меняется до 9×10×10×10.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311867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пример показателен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343407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маленький запрет сразу меняет итоговое число комбинаций, и это хорошо показывает, как правило произведения учитывает условия задачи на каждом этапе.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000" y="1865975"/>
            <a:ext cx="838800" cy="83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29975" y="1866125"/>
            <a:ext cx="626400" cy="62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29975" y="3533100"/>
            <a:ext cx="626400" cy="55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произведения в повседневных задачах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37000" y="2822475"/>
            <a:ext cx="3050400" cy="5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без перебора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537000" y="3452600"/>
            <a:ext cx="30504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3 напитка и 4 блюда, каждый напиток можно сочетать с любым блюдом. Поэтому число возможных завтраков равно произведению вариантов на двух шагах: 3×4 = 12.
</a:t>
            </a:r>
            <a:endParaRPr lang="en-US" sz="1420" dirty="0"/>
          </a:p>
        </p:txBody>
      </p:sp>
      <p:sp>
        <p:nvSpPr>
          <p:cNvPr id="13" name="Text 4"/>
          <p:cNvSpPr txBox="1"/>
          <p:nvPr/>
        </p:nvSpPr>
        <p:spPr>
          <a:xfrm>
            <a:off x="4948175" y="1865375"/>
            <a:ext cx="3752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туда и обратно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129975" y="2541597"/>
            <a:ext cx="4570200" cy="4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школу можно идти 2 дорогами, а возвращаться 3 способами, каждый путь туда соединяется с каждым вариантом обратно. Получается 2×3 = 6 разных маршрутов.
</a:t>
            </a:r>
            <a:endParaRPr lang="en-US" sz="1233" dirty="0"/>
          </a:p>
        </p:txBody>
      </p:sp>
      <p:sp>
        <p:nvSpPr>
          <p:cNvPr id="15" name="Text 6"/>
          <p:cNvSpPr txBox="1"/>
          <p:nvPr/>
        </p:nvSpPr>
        <p:spPr>
          <a:xfrm>
            <a:off x="4948175" y="3498300"/>
            <a:ext cx="3752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и форма работы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4129975" y="4174522"/>
            <a:ext cx="4570200" cy="4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тема проекта выбирается из 2 направлений, а форма выполнения — из 4 вариантов, общее число сочетаний равно 2×4 = 8. Подсчёт идёт без полного перечисления.
</a:t>
            </a:r>
            <a:endParaRPr lang="en-US" sz="12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вариантов в учебных примерах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примеры, составленные по правилу произведения
</a:t>
            </a:r>
            <a:endParaRPr lang="en-US" sz="1209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построены на одном основании — одинаковом числе вариантов на каждом шаге. Это удобно для быстрого сравнения роста без громоздких вычислений.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последовательных этапов, тем быстрее растёт число результатов: зависимость носит мультипликативный, а не линейный характер.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2 рубашки × 3 пары брюк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конечных листьев получается в примере с двумя рубашками и тремя парами брюк.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конечных ветвей дерева совпадает с числом всех допустимых комплектов. Если дерево построено верно, оно сразу показывает, не пропущен ли какой-либо вариант.
</a:t>
            </a:r>
            <a:endParaRPr lang="en-US" sz="19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214721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 по подсчёту вариантов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примеры, составленные по правилу произведения
</a:t>
            </a:r>
            <a:endParaRPr lang="en-US" sz="1209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итог находится одинаково: число вариантов на каждом этапе перемножается, а результат показывает общее количество решений.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 смыслу задачи сводятся к одной схеме подсчёта, если выбор идёт по этапам и каждый этап даёт полный набор допустимых вариантов.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правило произведения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рассуждений при решении комбинаторных задач на несколько шагов.
</a:t>
            </a:r>
            <a:endParaRPr lang="en-US" sz="15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применении правила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61162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Сбиваются на одном шаге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61162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неправильно считают число вариантов на первом или последнем этапе. Из-за этого всё произведение становится неверным, хотя сама схема рассуждения выбрана правильно.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93413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93413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сверять результат с деревом вариантов или хотя бы с логикой задачи. Такая проверка помогает заметить пропущенные ветви, лишние комбинации и неестественно большой ответ.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561162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два правила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61162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сумму используют там, где нужно произведение, и наоборот. Если действия выполняются последовательно, а не выбираются как альтернативы, подсчёт должен строиться по этапам, а не через сложение.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793413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ограничения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93413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забывают, что условия задачи могут исключать часть вариантов: например, запрет повторов или недопустимый ноль в первой позиции кода. Тогда исходное произведение нужно корректировать.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суммы и правило произведения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понятий комбинаторики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принципа описывают подсчёт вариантов, но делают это по-разному: один складывает альтернативы, другой соединяет последовательные шаги в единый результат.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задача спрашивает «или», обычно работает сумма; если требуется выполнить несколько действий подряд, нужен принцип умножения.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перестановками и размещениями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185650" y="1924510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упорядочить все n объектов без повторений, на первом месте есть n вариантов, на втором — n−1, затем n−2 и так далее. Именно так возникает произведение последовательных чисел.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85650" y="1651062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как последовательный выбор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185650" y="4130895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произведения объясняет, почему более сложные формулы строятся из простого поэтапного подсчёта. Сначала считают варианты на каждом месте, а затем объединяют их в одно выражение.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85650" y="3857447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формул комбинаторики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5650" y="3027702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выбирают не все объекты, а только часть и учитывают порядок, схема остаётся той же: на каждом шаге число допустимых вариантов уменьшается. Это и есть размещение без повторений.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185650" y="2754255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Размещения как частный случай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правила произведения в науке и технике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00900" y="1686578"/>
            <a:ext cx="33951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Программирование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800900" y="2106580"/>
            <a:ext cx="38310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алгоритмах часто подсчитывают число состояний, маршрутов или комбинаций параметров. Это помогает оценить, насколько велико пространство поиска и где возникают вычислительные трудности.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5850" y="1686578"/>
            <a:ext cx="33951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Криптография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5850" y="2106580"/>
            <a:ext cx="38310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оценке стойкости шифров важно понимать, сколько существует возможных ключей. Правило произведения позволяет быстро оценить размер пространства перебора и сложность взлома.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5850" y="3271000"/>
            <a:ext cx="2015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5850" y="3742850"/>
            <a:ext cx="2401500" cy="8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признаков и выборок нужно учитывать сочетания нескольких факторов. Поэтапный подсчёт помогает заранее оценить количество возможных конфигураций данных.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255275" y="3271000"/>
            <a:ext cx="2015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масштаба задачи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255275" y="3742850"/>
            <a:ext cx="2401500" cy="8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цифровых и инженерных задачах полный перебор невозможен. Тогда именно правило произведения показывает, насколько быстро растёт число вариантов при добавлении новых условий.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3360550" y="3271000"/>
            <a:ext cx="2015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экспериментов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360550" y="3742850"/>
            <a:ext cx="2401500" cy="8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научных исследованиях важно понять, сколько вариантов условий можно проверить. Правило произведения упрощает выбор схемы эксперимента и делает планирование более точным.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сложное через простое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произведения показывает, как многоэтапную задачу можно свести к умножению вариантов на каждом шаге. Оно помогает считать точно, рассуждать последовательно и уверенно решать комбинаторные задачи.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2026-05-30T03:01:55Z</dcterms:created>
  <dcterms:modified xsi:type="dcterms:W3CDTF">2026-05-30T03:01:55Z</dcterms:modified>
</cp:coreProperties>
</file>