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Просвещения: как Россия и Европа меняли литературу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знания и новые книги изменили лицо XVIII века.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XVIII век называют веком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объединило Европу идеей: человек может улучшать мир через разум, науку и образование. В России эти взгляды поддержали реформы, переводы и новая литература, которая училась говорить о государстве и личности по-новому.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власть монарха оставалась очень значительной, а общество делилось на сословия. Это ограничивало свободу мысли и делало перемены медленными.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были доступны не всем, а грамотность оставалась неравномерной. Большая часть населения почти не участвовала в литературной жизни и не покупала печатные издания.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книжность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долго опиралась на церковные и придворные традиции. Поэтому новые светские темы, разговор о человеке и повседневной жизни появлялись постепенно.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читатели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газет, журналов и библиотек создавал более широкий круг читателей. Именно он начал требовать от книг не только красоты, но и пользы.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Россия до новых литературных перемен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книги встречались с наукой
</a:t>
            </a:r>
            <a:pPr algn="l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рядом существовали дворцы, типографии, академические здания и книжные лавки. Здесь печатное дело, ученые общества и придворная культура соединялись в одном пространстве, показывая стремление России участвовать в европейской жизни.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 и Берлин читают и спорят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европейских столицах салоны, библиотеки и журналы превращали чтение в общественное событие. Книги обсуждали не только ученые, но и образованные горожане, а споры о власти, морали и воспитании становились частью повседневности.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Свечи, перья и тишина кабинетов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эпохи Просвещения характерны комнаты, где люди читают при свете свечей, пишут письма и составляют новые книги. Такой городской и домашний мир стал символом культуры, основанной на образовании, наблюдении и обмене идеями.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европейские столицы как центры культурного обновления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Просвещения в литературе XVIII века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должна была не только развлекать, но и воспитывать. Писатели обращались к долгу, справедливости, гражданской добродетели и ответственности человека перед обществом.
</a:t>
            </a:r>
            <a:endParaRPr lang="en-US" sz="998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верили, что знания делают человека лучше. Поэтому в книгах и пьесах все чаще осуждались невежество, ложь, предрассудки и равнодушие к общему благу.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 стал интерес к личности. Читателя учили задумываться о своем выборе, чувствах и поступках, а литература становилась школой нравственного размышления.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мыслители Просвещения и их идеи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фигура по-своему отвечала на вопрос, как сделать общество более разумным и справедливым.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развивалось как набор связанных идей, которые повлияли на литературу, политику и 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 литературы; XVIII век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служение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говорили о пользе для государства и общества. Литература показывала, что служение Родине может выражаться не только в военной или чиновной службе, но и в слове.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 долг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XVIII века учили думать о правилах, обязанностях и ответственности перед страной. Герой все чаще оценивался не по происхождению, а по поступкам и нравственной позиции.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 нравственным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Ломоносова, Державина, Фонвизина и Карамзина слово стало инструментом воспитания. Каждый из них по-своему связывал художественность с гражданской мыслью.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как гражданин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обращалась уже не только к узкому кругу знатных людей. Она формировала более широкого читателя, которому важно понимать общественные проблемы и свой нравственный выбор.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школа гражданственности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идеи Просвещения входили в литературу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философских идей к культурным переменам в России.
</a:t>
            </a:r>
            <a:endParaRPr lang="en-US" sz="23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поддерживала идеи Просвещения, потому что они помогали укреплять управление страной, развивать образование и показывать Россию как современное европейское государство.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Просвещенный абсолютизм и русская культурная политика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самодержавие не исчезло: власть оставалась сильной, а реформы проводились сверху. Поэтому просветительские идеи в России часто сочетались с жестким государственным порядком.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развивались печать, журналы, переводная литература и интерес к европейским авторам. Книга становилась важным инструментом культурной политики и общественного разговора.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возникло напряжение между свободой мысли и государственными интересами. Именно оно сделало эпоху Екатерины II и успешной, и противоречивой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фигуры эпохи и их вклад в литературу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автора показывают, как русская литература XVIII века стала разнообразнее и ближе к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 расширила жанры, усилила интерес к личности и подготовила почву для литературы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XVIII век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стиля помогли связать тему, жанр и язык в единую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XVIII век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 упорядочила литературный язык и сделала его пригодным для разных тем — от науки до торжественной 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в литературе XVIII 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жанры не заменяли старые сразу, а сосуществовали и спорили друг с другом, расширяя круг тем и способов разговора с читателем.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разнообразнее: она одновременно прославляла, критиковала, сопереживала и обсуждала общественные вопросы.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школьному курсу литературы XVIII века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свечей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дворянском салоне на столе лежат журналы, письма и свежие книги. Гости спорят о театре и образовании, а рядом тихо потрескивают свечи и блестят гусиные перья.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богатом доме книга уже не редкость, а знак интереса к новому. Подросток читает переводную повесть, а старшие обсуждают, чему она учит и какие чувства пробуждает.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небольшим столом собрались люди, которые слушают новости, читают вслух и делятся мнениями. Так литература выходит за пределы книжной полки и становится частью повседневной жизни.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журналы и чтение как часть культурной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сатира на невежество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Фонвизин высмеивает дворянское невежество и показывает, что без учёбы и нравственных правил человек не готов к настоящей жизни и службе.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и Простакова воплощают самоуверенность и грубость, а Стародум напоминает о чести, образовании и ответственности перед людьми и государством.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заставляет смеяться, но её цель серьёзна: показать, что воспитание и знания нужны не для вида, а для будущего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старой литературы к литературе нового типа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 журналы ускорили смену читательских привычек: литература стала чаще говорить о современности, а не только о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литература расширила темы и язык, приблизив русскую словесность к европейскому уровню.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школьной программе литературы, 9 класс
</a:t>
            </a:r>
            <a:endParaRPr lang="en-US" sz="9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начинает литературную деятельность и сближается с европейской культурой, где особенно ценятся простота, искренность и внимание к человеку.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и публицистике укрепляется ясный язык, а чувства и личные переживания становятся важнее холодной торжественности.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XIX веку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Карамзина подготавливает новую литературу, в которой внутренний мир человека станет одной из главных 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и поворот к чувствительности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раньше развили науку, школы, печать и городскую культуру, поэтому Россия стремилась быстрее освоить их опыт и не отстать в образовании и литературе.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и университетские замыслы делали знания более доступными, пусть и в основном для узкого круга читателей и будущих специалистов.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книг, журналы и учебные проекты помогали дворянству и образованным людям узнавать новые идеи, а вместе с ними — новые жанры и способы письма.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Россия не отказывалась от собственной истории: европейские образцы приспосабливали к русскому языку, государственным задачам и национальным традициям.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стремилась догнать Европу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литературные идеи Просвещения привели к переменам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европейских идей к изменениям в русской культуре и общественной мысли.
</a:t>
            </a:r>
            <a:endParaRPr lang="en-US" sz="22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века Просвещения для русской литературы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XVIII век изменил язык, жанры и роль писателя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сделало литературу более разнообразной и общественно значимой, подготовив почву для литературы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изменило русскую литературу и путь России к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литература стала учить, спорить и воспитывать читателя. Ломоносов, Фонвизин, Державин и Карамзин помогли русскому слову стать европейским по форме и самобытным по смыслу.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2026-05-19T08:20:32Z</dcterms:created>
  <dcterms:modified xsi:type="dcterms:W3CDTF">2026-05-19T08:20:32Z</dcterms:modified>
</cp:coreProperties>
</file>