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2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проблему исчерпаемых ресурсов — биологическое и социальное значение
</a:t>
            </a:r>
            <a:endParaRPr lang="en-US" sz="3182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Исчерпаемые ресурсы — основа экологии и общества с рисками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экологический контекст исчерпаемых ресурсов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Исчерпаемые ресурсы — природные объекты, не способные быстро восстанавливаться. Их истощение влияет на экосистемы и возникновение социальных вызовов, связанных с использованием человеком и развитием цивилизации.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исчерпаемых ресурсов: биологический взгляд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каменный и бурый уголь формируются миллионы лет. Эти ресурсы обеспечивают энергией промышленные процессы, но восполнение их невозможно в рамках человеческой жизни.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как энергетический базис
</a:t>
            </a:r>
            <a:endParaRPr lang="en-US" sz="1211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медь, алюминий, золото и никель используются в строительстве, электронике и транспорте. Их добыча связана с изменениями в природных экосистемах и ограниченностью запасов.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— важные материалы биотехники и промышленности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 и калийные соли необходимы для удобрений, поддерживающих продуктивность почв. Эти ресурсы восполняются геологически очень медленно, что угрожает устойчивости агроэкосистем.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сырьё и сельское хозяйство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и динамика мировых запасов основных ресурсов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запасов нефти, угля, газа и меди с оценкой сроков их исчерпания при текущем потреблении.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сохранении текущих темпов добычи запасы отдельных ресурсов истощаются в пределах нескольких десятилетий.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Мирового ресурсного отчёта, 2023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 усиливают спрос на энергию и материалы, ускоряя истощение невозобновляемых ресурсов.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4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endParaRPr lang="en-US" sz="9444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значительно увеличивает давление на ограниченные ресурсы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агентство энергетики (IEA), 2023
</a:t>
            </a:r>
            <a:endParaRPr lang="en-US" sz="1161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истощения ресурсов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сырья приводит к росту цен и возникновению перебоев в производстве ключевых товаров.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кризисы стимулируют инфляцию и ухудшают условия для мировой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зависимостью от экспорта ресурсов испытывают экономическую уязвимость и социальную нестабильность.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международной конкуренции за ресурсы вызывает политическую напряжённость и миграцию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и применения ресурсов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топлива сопровождается выбросами CO2 и токсичных газов, усиливая парниковый эффект и ухудшая качество воздуха в регионах добычи.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 изменение климата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 и нефть попадают в водоёмы, вызывая деградацию почв и сокращение биологического разнообразия, что отражается на здоровье экосистем.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почвенные загрязнения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добычи нефти по регионам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30 лет изменилась география добычи: увеличилась доля Северной Америки и азиатских стран.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 (IEA),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остаётся крупнейшим производителем, но рост добычи в других регионах перераспределяет мировой рынок.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мирового потребления ключевых металлов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металлы растёт вследствие урбанизации и технического прогресса в строительстве и транспорте.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Steel Association и USGS,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потребления сопряжено с усилением давления на природные ресурсы и необходимостью развития переработки.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аспекты конфликтов из-за исчерпаемых ресурсов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ресурсов вызывает споры за водные и земельные участки между сообществами и государствами.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протесты против добычи связаны с экологическими и культурными последствиями для коренных народов.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 и ресурсов провоцирует миграцию и социальное расслоение по признаку доступа к ресурсам.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 — Начало энергосбережения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программ повышения энергоэффективности, направленных на сокращение потребления топлива в промышленности и бытовых системах.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Внедрение альтернативных источников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солнечной и ветровой энергетики, первые массовые установки в Европе и Северной Америке.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2010–2020-е — Развитие экономики замкнутого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инициатив по повторному использованию и переработке отходов, включая программы «Zero Waste» и европейские законодательные меры.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усилий на глобальном уровне для повышения энергоэффективности и внедрения новых технологий переработки.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стратегии снижения зависимости от исчерпаемых ресурсов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688" y="1345200"/>
            <a:ext cx="2388723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– крупнейшие потребители исчерпаемых ресурсов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страны-лидеры в потреблении нефти, стали и фосфатов в 2023 году, иллюстрируя распределение по ключевым видам ресурсов и связь с промышленным развитием.
</a:t>
            </a:r>
            <a:endParaRPr lang="en-US" sz="135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2023
</a:t>
            </a:r>
            <a:endParaRPr lang="en-US" sz="115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потребления ресурсов соответствует интенсивному промышленному и сельскохозяйственному развитию указанных стран.
</a:t>
            </a:r>
            <a:endParaRPr lang="en-US" sz="16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вторичной переработки и замещения в сохранение ресурсов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металлолома позволяет сэкономить до 95% энергии по сравнению с добычей и первичной переработкой, значительно снижая влияние на окружающую среду и уменьшая потребление исчерпаемых ресурсов.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переработка макулатуры сохраняет лесные массивы, снижая вырубку до 40% и поддерживая баланс кислорода, важный для устойчивости экосистем и биосферы в целом.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использование органических отходов поддерживает круговорот веществ, повышая плодородие почв и сокращая потребность в минеральных удобрениях, что уменьшает нагрузку на природные запасы.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Налогообложение добычи и экспорта ресурсов стимулирует рациональное потребление и пополнение бюджетов, например, экспортные пошлины на нефть в России способствуют контролю добычи.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Квоты на добычу минерального сырья регулируют объёмы добычи, предотвращая преждевременное истощение месторождений и обеспечивая устойчивое использование ресурсов.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стандартов переработки отходов способствует снижению экологического ущерба и развитию экономики замкнутого цикла, стимулируя предприятия к повторному использованию сырья.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возобновляемой энергетики через государственные субсидии ускоряет переход на альтернативные источники и снижает зависимость от невозобновляемых ресурсов.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государственного регулирования использования исчерпаемых ресурсов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Альтернативная энергетика: потенциал замещения исчерпаемых ресурсов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Существенный рост инвестиций в солнечную и ветровую энергетику отражает глобальный тренд на снижение потребления невозобновляемых ресурсов.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играют ключевую роль в обеспечении энергетической безопасности и сокращении выбросов парниковых газов.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истощения запасов и перспективы до середины XXI 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2050 года — Истощение запасов нефти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текущих темпах добычи мировые запасы нефти могут оказаться исчерпанными в пределах 30–50 лет, что заставляет искать альтернативы и снижать потребление.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2050–2070 годы — Ограниченность газа
</a:t>
            </a:r>
            <a:endParaRPr lang="en-US" sz="1179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запасы природного газа сохранятся примерно на 50–60 лет, предупреждая необходимость диверсификации энергетики и повышения эффективности.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2100 года — Перспективы угля
</a:t>
            </a:r>
            <a:endParaRPr lang="en-US" sz="1179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угля имеют более длительную перспективу — до конца века, но его использование связано с значительным экологическим ущербом и международными ограничениями.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 биологические инновации в ответ на ограниченность ресурсов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электромобилей компаний Tesla и BYD позволяет снизить зависимость от нефти и уменьшить выбросы парниковых газов в транспорте.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 энергоэффективный транспорт
</a:t>
            </a:r>
            <a:endParaRPr lang="en-US" sz="1329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биополимеров и материалов на основе кукурузы сокращает загрязнение окружающей среды и снижает использование ископаемого сырья в производстве упаковки.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Биополимеры и заменители пластика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биотехнологий для повышения урожайности и устойчивости культур минимизирует давление на природные ресурсы и улучшает продовольственную безопасность.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сельском хозяйстве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с использованием микроорганизмов позволяют извлекать металлы из руд с минимальным экологическим воздействием и улучшенной эффективностью.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для биовыщелачивания металлов
</a:t>
            </a:r>
            <a:endParaRPr lang="en-US" sz="13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урана и редкоземельных элементов в мировой экономике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является основным топливом для ядерной энергетики, при этом около 70% добычи сосредоточено в Казахстане, Австралии и Канаде, что задаёт геополитическую значимость ресурса.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 и монопольное положение основных производителей провоцируют международные конфликты и экономические санкции, влияя на глобальную экономику и безопасность.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Редкоземельные элементы, более 60% которых добывается в Китае, незаменимы для производства электроники, оборонной техники и возобновляемых источников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инициативы и международное сотрудничество по управлению ресурсами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8800" y="1648050"/>
            <a:ext cx="16908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Парижское соглашение по климату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528800" y="2206275"/>
            <a:ext cx="1690800" cy="7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Консенсус мирового сообщества по ограничению выбросов парниковых газов и стимулированию устойчивого развития, в том числе рационального использования ресурсов.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2684725" y="2193813"/>
            <a:ext cx="16908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Цели устойчивого развития ООН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2684725" y="2752038"/>
            <a:ext cx="1690800" cy="7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Цели 12, направленной на ответственное потребление и производство, подчёркивающей важность эффективного использования ресурсов.
</a:t>
            </a:r>
            <a:endParaRPr lang="en-US" sz="890" dirty="0"/>
          </a:p>
        </p:txBody>
      </p:sp>
      <p:sp>
        <p:nvSpPr>
          <p:cNvPr id="14" name="Text 6"/>
          <p:cNvSpPr txBox="1"/>
          <p:nvPr/>
        </p:nvSpPr>
        <p:spPr>
          <a:xfrm>
            <a:off x="4839300" y="2740130"/>
            <a:ext cx="16908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экологический фонд
</a:t>
            </a:r>
            <a:endParaRPr lang="en-US" sz="1292" dirty="0"/>
          </a:p>
        </p:txBody>
      </p:sp>
      <p:sp>
        <p:nvSpPr>
          <p:cNvPr id="15" name="Text 7"/>
          <p:cNvSpPr txBox="1"/>
          <p:nvPr/>
        </p:nvSpPr>
        <p:spPr>
          <a:xfrm>
            <a:off x="4839300" y="3298355"/>
            <a:ext cx="1690800" cy="7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проектов по сохранению природных ресурсов и снижению экологической нагрузки в различных странах мира.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93875" y="3289340"/>
            <a:ext cx="16908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IPCC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993875" y="3847565"/>
            <a:ext cx="1690800" cy="7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Межправительственная группа экспертов анализирует изменения климата и рекомендует меры по уменьшению негативного воздействия, включая управление ресурсами.
</a:t>
            </a:r>
            <a:endParaRPr lang="en-US" sz="8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будущее через осознанное природопользование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ресурсов, развитие технологий и международное сотрудничество — ключ к сохранению биосферы и обеспечению безопасности будущих поколений от экологических и экономических кризисов.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2026-05-10T08:22:16Z</dcterms:created>
  <dcterms:modified xsi:type="dcterms:W3CDTF">2026-05-10T08:22:16Z</dcterms:modified>
</cp:coreProperties>
</file>