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 несогласие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соглашаться, спорить и отвечать в разговоре.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фразы особенно полезны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такие реплики нужны в парной работе, обсуждении текста, фильмов, хобби и школьных правил. Они помогают отвечать быстро, звучать естественно и сохранять уважительный тон.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выражения согласия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agree with you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универсальная фраза полного согласия — I agree with you. Её можно использовать, когда вы полностью разделяете мнение собеседника и хотите ответить спокойно и ясно.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совпадение 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Yes, I agree, Exactly и That’s true подходят, если мысль собеседника кажется вам правильной или очевидной. Эти выражения короткие, но звучат уверенно и естественно.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think so too и You’re right помогают показать, что вы поддерживаете идею собеседника. Они особенно удобны в диалогах, где нужно быстро подтвердить чужую мысль.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живом разговоре такие фразы экономят время и делают речь более естественной. Для школьников они удобны тем, что легко запоминаются и подходят почти для любой темы.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уместны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лучше всего использовать, если ваше мнение совпадает с мнением собеседника полностью или почти полностью. Тогда ответ звучит дружелюбно и без лишних объяснений.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согласия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Sure звучит просто и дружелюбно. Эта короткая форма хорошо подходит для обычного разговора, когда вы готовы согласиться без длинного объяснения и хотите ответить естественно.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course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course показывает уверенное согласие и часто звучит вежливо. Её удобно использовать, когда ответ кажется очевидным, а говорить нужно быстро и без лишних слов.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Definitely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Definitely передаёт сильное согласие и подчёркивает, что вы полностью поддерживаете мысль собеседника. Такая реплика звучит энергично, но остаётся уместной в школьном общении.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Absolutely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Absolutely выражает очень твёрдое согласие. Эта фраза особенно полезна, если хочется показать уверенность и поддержать собеседника без длинного ответа или повторения его слов.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too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 too используют, когда речь идёт о том же действии, вкусе или чувстве. Например: I like music. — Me too. Это один из самых простых ответов для разговора.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одноклассника и один проект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паре английского два школьника обсуждают тему проекта. Один предлагает идею, другой кивает и спокойно отвечает: I agree. Оба смотрят на один лист и сразу понимают, как продолжить работу.
</a:t>
            </a:r>
            <a:endParaRPr lang="en-US" sz="968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кивок и 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обсуждения текста ученица улыбается и кивает, показывая, что согласна с ответом одноклассника. Такие невербальные сигналы помогают сделать диалог мягким, даже если реплика очень короткая.
</a:t>
            </a:r>
            <a:endParaRPr lang="en-US" sz="87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у доски выбирает вариант для выступления. После нескольких предложений ребята соглашаются с одной идеей, говорят That’s true и продолжают работу без спора и напряжения.
</a:t>
            </a:r>
            <a:endParaRPr lang="en-US" sz="987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в разговоре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выражения несогласия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37083" y="1895586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think so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think so — мягкий способ не согласиться. Эта фраза звучит вежливо и подходит, когда вы хотите выразить сомнение, не вступая в резкий спор.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98001" y="1895586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disagree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disagree означает прямое несогласие и звучит сильнее, чем I don’t think so. В школьном разговоре её лучше произносить спокойно, чтобы не показаться грубым.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40513" y="1895586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agree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don’t agree тоже выражает несогласие, но обычно требует продолжения или пояснения. Такая реплика помогает ясно показать свою позицию, оставаясь в рамках вежливого диалога.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1996341" y="3357301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sure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not sure подходит, если вы не хотите соглашаться сразу и не уверены в ответе. Эта фраза позволяет выиграть время и мягко показать сомнение.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738853" y="3357301"/>
            <a:ext cx="2418871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really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really — короткое и осторожное несогласие. Она часто звучит в живой речи, когда вы не хотите спорить резко и предпочитаете оставить ответ мягким.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несогласие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согласие, потом другое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see your point, but… показывает уважение к собеседнику. Сначала вы признаёте его мысль, а затем спокойно добавляете своё возражение или уточнение.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may be true, but… помогает не спорить резко. Такой вариант удобен, когда вы признаёте часть мысли собеседника, но хотите объяснить, почему видите ситуацию иначе.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 от 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afraid I disagree звучит мягче, чем прямое I disagree. Эта фраза особенно полезна в классе, когда нужно не согласиться и при этом сохранить доброжелательный тон.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компромисс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Well, maybe, but… подходит, если вы частично согласны, но хотите добавить другое мнение. Такая реплика делает диалог более гибким и помогает избежать резкости.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фразу в диалоге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реплики в зависимости от степени согласия и необходимости объяснения.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524" y="1572310"/>
            <a:ext cx="3404120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согласия и несогласия: сила и тон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значение, тон и уместность выражений в школьном общении.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формулировки лучше подходят для школьных диалогов, потому что они звучат уважительно и не обостряют разговор.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чаще используются в школьных диалогах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удобны в быстром ответе, поэтому их выбирают чаще остальных. В обсуждении и парной работе также востребованы мягкие варианты несогласия.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у короткого согласия; заметная часть приходится на вежливое несогласие, потому что оно чаще всего нужно в учебном диалоге.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согласия помогают не путать подтверждение факта и поддержку чужого мнения.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эти случаи важно: так ответ звучит точнее, естественнее и вежливее в диалоге.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99929"/>
            <a:ext cx="676275" cy="541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agree и like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agree и like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Agree — про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agree используют, когда вы принимаете чужую мысль или утверждение. После него обычно ставят with: I agree with you. Без этого слова фраза звучит неправильно.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 — про предпочтение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like нужен, когда вы говорите о вкусе, симпатии или любимом занятии. Например: I like pizza. Если вкусы совпадают, можно сказать: I like pizza too.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учеников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agree pizza неверна, потому что agree не означает «нравится». Русскоязычным ученикам важно помнить разницу между согласием с мнением и выражением личного предпочтения.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 для диалога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 проекта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ребята спорят, делать ли проект о спорте или о музыке. Один ученик соглашается сразу, другой предлагает свой вариант, а третий мягко возражает и объясняет, почему тема должна быть интереснее для класса.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школьная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 форме один ученик говорит, что правила помогают выглядеть аккуратно, а другой частично соглашается, но добавляет, что комфорт тоже важен. Так появляется вежливое обсуждение без резких слов.
</a:t>
            </a:r>
            <a:endParaRPr lang="en-US" sz="926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школьники обсуждают, стоит ли идти в кружок, если ещё осталось домашнее задание. Один ученик поддерживает идею, другой сомневается, а третий предлагает компромисс и просит выслушать оба мнения.
</a:t>
            </a:r>
            <a:endParaRPr lang="en-US" sz="878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частичное согласие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признание части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фразы, которая показывает, что вы услышали собеседника: I agree with you или I see your point.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добавление своего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мягко вставьте but, however или maybe, чтобы показать другое мнение, не споря резко и не обесценивая сказанное.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 — общий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согласие помогает найти баланс: вы не отвергаете идею, а обсуждаете её дальше и сохраняете дружелюбный тон.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ответа в диалоге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ответа: короткая реакция → причина → пример → вопрос собеседнику.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вежливость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несогласие звучит мягко, если говорить спокойно и без резких ударений. В английском это особенно важно: форма фразы может быть правильной, но тон решает, покажется ли ответ вежливым.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Слова-смягчители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I’m afraid, but и well помогают не звучать слишком резко. Эти короткие слова делают отказ или возражение более дружелюбным и подходят для школьного разговора.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пауза показывает, что вы думаете о словах собеседника, а не спорите автоматически. Такой приём помогает выиграть время и выбрать более корректную фразу.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кивок и внимательный взгляд поддерживают вежливость не хуже слов. Если мимика спокойная, даже краткое I don’t think so воспринимается мягче и естественнее.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точную статистику, а схему самых заметных трудностей на уроке. Она помогает быстро увидеть, что проблема чаще всего связана с формой глагола.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 — неверная грамматическая модель agree. Значит, полезнее всего тренировать готовые образцы: I agree with you, I don’t agree и I like.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типичных ошибок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017" y="1426907"/>
            <a:ext cx="345479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запоминания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короткие выражения, которые удобно использовать в быстрых школьных диалогах.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запоминаются быстрее и помогают отвечать без пауз. Для школьного общения особенно полезны выражения, которые сразу показывают тон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согласия и несогласия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с согласием и возражением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 think school clubs are useful. B: I agree. Здесь есть полное согласие: собеседник принимает идею без оговорок и отвечает коротко, естественно и уверенно.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возражение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But homework takes too much time. B: I see your point, but clubs teach teamwork and responsibility. Реплика показывает частичное несогласие и сохраняет уважительный тон.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That’s true. Финальная фраза подтверждает важный аргумент и делает диалог завершённым. Такой обмен репликами похож на разговор учеников о реальной школьной жизни.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согласие и несогласие уверенно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можете соглашаться, возражать и уточнять мнение вежливо и понятно. Главное — выбирать подходящую фразу, помнить agree with и поддерживать доброжелательный тон.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2026-05-30T21:05:22Z</dcterms:created>
  <dcterms:modified xsi:type="dcterms:W3CDTF">2026-05-30T21:05:22Z</dcterms:modified>
</cp:coreProperties>
</file>