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человека: удивительный мир внутри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нас работает целая команда органов и тканей.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— это сложная, но дружная система. Зная, как работают кости, мышцы и органы, легче беречь здоровье, понимать сигналы организма и каждый день выбирать полезные привычки.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своё тело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прочная опора тела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словно внутренняя опора: он помогает нам стоять прямо, сохранять форму тела и уверенно двигаться. Без него человек не смог бы держаться так же легко и устойчиво.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кости охраняют самые важные части тела. Череп прикрывает мозг, а рёбра защищают сердце и лёгкие от ударов, словно надёжный костяной щит.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вместе с ребёнком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кости ещё продолжают расти и становиться крепче. Поэтому важно сидеть ровно, много двигаться и не перегружать спину слишком тяжёлыми сумками.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двигаться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не просто держит тело, но и помогает ему двигаться. Кости соединяются в разных местах, чтобы можно было наклоняться, поворачиваться, прыгать и играть без лишних трудностей.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мозг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Крепкое 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черепа плотно соединены между собой, поэтому он похож на прочный шлем. Такая конструкция надёжно закрывает самые уязвимые части головы.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для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бережёт мозг, а также защищает глаза и часть органов слуха. Это особенно важно, ведь именно эти органы помогают нам видеть и слышать мир.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челюсти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черепа называется челюстью. Она нужна, чтобы пережёвывать пищу, открывать и закрывать рот, а ещё чётко произносить слова.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опора головы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не только защищает, но и поддерживает голову. Благодаря ему лицо сохраняет свою форму, а голова остаётся устойчивой и удобной для движений.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 из позвонков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множества маленьких костей — позвонков. Они соединяются друг с другом, как аккуратные детали конструктора, и образуют прочную опору для всего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движения гибкими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позвоночнику мы можем наклоняться, поворачиваться и даже подпрыгивать. Он помогает телу быть не только крепким, но и достаточно гибким для разных движений.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прослойки между костями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позвонками есть мягкие прослойки, которые смягчают движения. Поэтому спина не двигается резко, а работает плавно и более удобно для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позвоночника проходит спинной мозг. Кости позвонков оберегают его от повреждений, чтобы сигналы от мозга могли безопасно идти по всему телу.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помогает держать спину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996" y="1838326"/>
            <a:ext cx="454012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кости и суставы помогают движению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бывают длинные, короткие и плоские. У каждой своей задачи хватает: одни помогают двигаться, другие защищают органы, а третьи создают прочную форму тела.
</a:t>
            </a:r>
            <a:endParaRPr lang="en-US" sz="1784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— это места, где кости встречаются и могут двигаться. Именно они позволяют сгибать руки и ноги, поворачивать кисти и делать множество привычных движений.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костям и суставам мы можем бегать, прыгать, писать, рисовать и играть. Если они здоровы, движения получаются свободными, точными и не утомляют слишком быстро.
</a:t>
            </a:r>
            <a:endParaRPr lang="en-US" sz="168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Локти, колени, пальцы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работают суставы в локтях, коленях, плечах и пальцах. Они помогают нам брать предметы, приседать, махать рукой и выполнять тонкие движения.
</a:t>
            </a:r>
            <a:endParaRPr lang="en-US" sz="16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2467" y="1838326"/>
            <a:ext cx="1812075" cy="270490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делают движения возможными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Прикреплены к костям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соединяются с костями и работают, когда нужно двигаться. Они сокращаются и расслабляются, поэтому тело может поднимать руки, делать шаги и удерживать позу.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не только бегать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мышцы отвечают за ходьбу и бег, а другие помогают моргать, улыбаться и жевать. Даже самые маленькие движения лица тоже делают мышцы.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трудится без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выносливая мышца — сердце. Оно работает день и ночь без перерыва, чтобы кровь постоянно двигалась по телу и помогала всем органам.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 сутки сердце в среднем сокращается у человека, не останавливаясь даже во сне.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статья Heart (о средней частоте сердечных сокращений за сутки)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 много работы выполняет сердце каждый день, чтобы кровь доставляла кислород и питание всем клеткам тела.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помогают дышать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нужный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забирают из воздуха кислород, который нужен клеткам для работы. Одновременно они помогают вывести углекислый газ, чтобы тело оставалось здоровым и бодрым.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проходит через нос, горло и трахею, прежде чем попасть в лёгкие. Нос помогает согреть и немного очистить воздух от пыли.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становится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бегает, прыгает или играет, телу нужно больше кислорода. Поэтому дыхание ускоряется, а лёгкие начинают работать активнее, словно включают режим помощников.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дышать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и ровное дыхание помогает телу отдыхать. Если человек волнуется или устал, несколько медленных вдохов и выдохов помогают ему немного успокоиться.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помогает нам каждый день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Управляет телом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командует движениями, речью, вниманием и памятью. Он помогает нам думать, учиться новому и быстро понимать, что происходит вокруг.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собирает сообщения от глаз, ушей, кожи, носа и языка. Благодаря этому человек видит, слышит, различает запахи, вкус и прикосновения.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и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читаем, считаем или слушаем объяснение, мозг старается запомнить новое. Он тренируется каждый день, как настоящий умный спортсмен.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реагирует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появляется опасность, мозг помогает среагировать очень быстро. Он даёт телу команду отдёрнуть руку, оглянуться или остановиться вовремя.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передаёт сигналы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похожи на очень тонкие дорожки, по которым сигналы бегут от мозга к разным частям тела и обратно. Благодаря этому человек быстро понимает, что происходит вокруг, и может действовать без промедления.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горячее, холодное, колючее или шумное, нервы сразу передают сообщение в мозг. Так тело узнаёт об опасности и помогает нам вовремя остановиться, отойти или убрать руку.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случайно касается горячего предмета, рука отдёргивается почти сразу. Это защитная работа нервной системы, которая помогает беречь тело от боли и мелких травм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7360" y="1682729"/>
            <a:ext cx="3237866" cy="2880562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узнавать мир
</a:t>
            </a:r>
            <a:endParaRPr lang="en-US" sz="2400" dirty="0"/>
          </a:p>
        </p:txBody>
      </p:sp>
      <p:sp>
        <p:nvSpPr>
          <p:cNvPr id="12" name="Text 3"/>
          <p:cNvSpPr txBox="1"/>
          <p:nvPr/>
        </p:nvSpPr>
        <p:spPr>
          <a:xfrm>
            <a:off x="358776" y="1902935"/>
            <a:ext cx="1319636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видят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замечать цвет, форму, движение и расстояние. С их помощью человек читает, рассматривает предметы и узнаёт, что происходит вокруг, даже издалека.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2065153" y="1902935"/>
            <a:ext cx="1319636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слышат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ловят звуки: речь, музыку, шаги и шум ветра. Они помогают понимать, кто рядом, и вовремя замечать громкие или опасные звуки.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771530" y="1902935"/>
            <a:ext cx="1319636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чувствует запахи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распознаёт запахи еды, цветов, свежего воздуха и дыма. Это не только интересно, но и полезно: по запаху можно понять, что что-то подгорело или испортилось.
</a:t>
            </a:r>
            <a:endParaRPr lang="en-US" sz="968" dirty="0"/>
          </a:p>
        </p:txBody>
      </p:sp>
      <p:sp>
        <p:nvSpPr>
          <p:cNvPr id="15" name="Text 6"/>
          <p:cNvSpPr txBox="1"/>
          <p:nvPr/>
        </p:nvSpPr>
        <p:spPr>
          <a:xfrm>
            <a:off x="366714" y="3463202"/>
            <a:ext cx="1319636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различает вкус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чувствовать сладкое, солёное, кислое и горькое. Благодаря этому еда становится разнообразной и вкусной, а организм получает важные сигналы о том, что мы едим.
</a:t>
            </a:r>
            <a:endParaRPr lang="en-US" sz="983" dirty="0"/>
          </a:p>
        </p:txBody>
      </p:sp>
      <p:sp>
        <p:nvSpPr>
          <p:cNvPr id="16" name="Text 7"/>
          <p:cNvSpPr txBox="1"/>
          <p:nvPr/>
        </p:nvSpPr>
        <p:spPr>
          <a:xfrm>
            <a:off x="2073091" y="3463202"/>
            <a:ext cx="1319636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ощущает прикосновение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тепло, холод, боль и прикосновения. Она словно нежный помощник, который предупреждает, если предмет слишком горячий, а ещё помогает почувствовать ласковое объятие.
</a:t>
            </a:r>
            <a:endParaRPr lang="en-US" sz="9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604" y="3425073"/>
            <a:ext cx="8412621" cy="116659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пища помогает телу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81649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Пища попадает во рот
</a:t>
            </a:r>
            <a:pPr algn="l" indent="0" marL="0">
              <a:lnSpc>
                <a:spcPct val="100000"/>
              </a:lnSpc>
              <a:buNone/>
            </a:pPr>
            <a:r>
              <a:rPr lang="en-US" sz="25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еда оказывается во рту. Зубы измельчают её на маленькие кусочки, а слюна делает пищу мягче и помогает начать её переваривание.
</a:t>
            </a:r>
            <a:endParaRPr lang="en-US" sz="1196" dirty="0"/>
          </a:p>
        </p:txBody>
      </p:sp>
      <p:sp>
        <p:nvSpPr>
          <p:cNvPr id="13" name="Text 3"/>
          <p:cNvSpPr txBox="1"/>
          <p:nvPr/>
        </p:nvSpPr>
        <p:spPr>
          <a:xfrm>
            <a:off x="2193361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Дальше работает желудок
</a:t>
            </a:r>
            <a:pPr algn="l" indent="0" marL="0">
              <a:lnSpc>
                <a:spcPct val="100000"/>
              </a:lnSpc>
              <a:buNone/>
            </a:pPr>
            <a:r>
              <a:rPr lang="en-US" sz="2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пища попадает в желудок, где она перемешивается и постепенно становится ещё более мягкой. Здесь организм начинает извлекать из неё полезные вещества.
</a:t>
            </a:r>
            <a:endParaRPr lang="en-US" sz="1075" dirty="0"/>
          </a:p>
        </p:txBody>
      </p:sp>
      <p:sp>
        <p:nvSpPr>
          <p:cNvPr id="14" name="Text 4"/>
          <p:cNvSpPr txBox="1"/>
          <p:nvPr/>
        </p:nvSpPr>
        <p:spPr>
          <a:xfrm>
            <a:off x="3905073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Кишечник завершает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25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полезные вещества переходят в кровь и разносятся по телу. То, что организму не нужно, выводится наружу, как после аккуратной уборки.
</a:t>
            </a:r>
            <a:endParaRPr lang="en-US" sz="1196" dirty="0"/>
          </a:p>
        </p:txBody>
      </p:sp>
      <p:sp>
        <p:nvSpPr>
          <p:cNvPr id="15" name="Text 5"/>
          <p:cNvSpPr txBox="1"/>
          <p:nvPr/>
        </p:nvSpPr>
        <p:spPr>
          <a:xfrm>
            <a:off x="5616785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Еда даёт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пищи человек получает энергию для игр, учёбы и движения. Белки, жиры, углеводы, витамины, минеральные вещества и вода помогают телу расти и работать.
</a:t>
            </a:r>
            <a:endParaRPr lang="en-US" sz="1235" dirty="0"/>
          </a:p>
        </p:txBody>
      </p:sp>
      <p:sp>
        <p:nvSpPr>
          <p:cNvPr id="16" name="Text 6"/>
          <p:cNvSpPr txBox="1"/>
          <p:nvPr/>
        </p:nvSpPr>
        <p:spPr>
          <a:xfrm>
            <a:off x="7328497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Разнообразие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4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еда разная, организм получает больше полезных веществ. Поэтому полезно есть овощи, фрукты, каши, молочные продукты, мясо, рыбу и пить достаточно воды.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почки очищают организм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Печень помогает перерабатывать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трудится как умелый помощник: она перерабатывает питательные вещества после еды и помогает очищать кровь. Без неё внутренний порядок в организме нарушился бы очень быстро.
</a:t>
            </a:r>
            <a:endParaRPr lang="en-US" sz="1621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Почки фильтруют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работают как маленькие фильтры. Они убирают из крови лишнюю воду и ненужные вещества, чтобы тело оставалось чистым и здоровым.
</a:t>
            </a:r>
            <a:endParaRPr lang="en-US" sz="1767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Тихая, но важная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органы не заметны снаружи, но их труд очень важен каждый день. Они помогают организму сохранять нужный баланс и не путать полезное с лишним.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Щит, который всегда с тобой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тело, словно мягкий, но прочный щит. Она защищает от микробов, жары, холода и небольших ударов. Даже когда мы бегаем, играем или падаем в траву, кожа старается нас уберечь.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Поры, пот и новые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есть маленькие поры, через которые выходит пот. Так тело охлаждается в жаркий день. Кожа не стоит на месте: она постоянно обновляется, поэтому остаётся живой и заботливой защитой.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защита снаружи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первые месяцы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тело начинает расти: кости становятся крепче, мышцы учатся работать, а органы постепенно развиваются. В это время особенно важны сон, тепло и забота взрослых.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рост идёт быстро и заметно. Ребёнок становится выше, сильнее и ловчее, если хорошо ест, много двигается, пьёт воду и достаточно спит.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продолжается маленькими шагами каждый день. Тело не меняется сразу, как по волшебству, а развивается спокойно и последовательно, пока человек растёт и учится новому.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растёт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телу быть здоровым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тело отдыхает и набирается сил. После хорошего сна легче учиться, играть и думать, а организм лучше справляется с повседневной нагрузкой.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прогулки и спорт помогают мышцам, костям и сердцу работать лучше. Когда человек двигается, тело становится более сильным и бодрым.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 даёт организму энергию и полезные вещества, а чистая вода помогает всем органам работать правильно. Это простой способ заботиться о себе без волшебства.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чистка зубов и проветривание комнаты защищают от болезней. Чистота вокруг и свежий воздух помогают телу чувствовать себя лучше и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здоровью тела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Мало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сидеть без перерыва, мышцы устают, а спина начинает ныть. Телу нужны подвижные паузы, чтобы не превращаться в сонного медвежонка.
</a:t>
            </a:r>
            <a:endParaRPr lang="en-US" sz="1379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Недостаток сна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мало спит, он быстрее утомляется и хуже запоминает новое. Без отдыха организм работает медленнее и просит больше заботы.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Вредные привычки в еде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сладостей и грязные руки мешают телу быть здоровым. Из-за этого организму труднее получать пользу от еды и защищаться от микробов.
</a:t>
            </a:r>
            <a:endParaRPr lang="en-US" sz="1379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Неправильная осанка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сумка на одном плече и сутулость нагружают спину. Если так делать часто, позвоночнику становится трудно держать тело ровно и удобно.
</a:t>
            </a:r>
            <a:endParaRPr lang="en-US" sz="13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чем кажется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больше 600 мышц, и каждая выполняет свою работу. Одни помогают ходить и прыгать, другие — моргать, улыбаться и жевать. Настоящая команда, а не просто набор деталей!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умеют обновляться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не остаются одинаковыми всю жизнь: они растут и постепенно обновляются. Поэтому тело может становиться выше, крепче и приспосабливаться к новым нагрузкам по мере взросления.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 отдыхает
</a:t>
            </a:r>
            <a:pPr algn="l" indent="0" marL="0">
              <a:lnSpc>
                <a:spcPct val="100000"/>
              </a:lnSpc>
              <a:buNone/>
            </a:pPr>
            <a:r>
              <a:rPr lang="en-US" sz="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каждую секунду, даже когда человек спит и видит сладкие сны. Оно не ленится ни днём, ни ночью, перекачивая кровь и помогая всему телу оставаться живым.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теле человека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работает как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держит нас, мышцы помогают двигаться, сердце и лёгкие дают силы, мозг направляет действия, а кожа охраняет снаружи. Если заботиться о себе, тело отвечает верной службой каждый день.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2026-05-26T05:48:51Z</dcterms:created>
  <dcterms:modified xsi:type="dcterms:W3CDTF">2026-05-26T05:48:51Z</dcterms:modified>
</cp:coreProperties>
</file>