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рейх: обзор эпохи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объединения Германии, формирования империи и социально-экономического подъёма.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Германия состояла из множества независимых княжеств. После наполеоновских войн усилились стремления к единству. Экономический Таможенный союз и победа Пруссии в Франко-прусской войне привели к созданию Германской империи в 1871 году.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объединения Германии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национализма, возникшие после Венского конгресса 1815 года, способствовали объединению немецких земель в единое государство.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объединения Германии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Таможенный союз 1834 года сблизил экономически различные немецкие княжества, создав основу для объединения.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выступала лидером, располагая сильной армией и политической волей для объединения Германии.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Францией и Австрией усиливал необходимость совместных действий среди германских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Второго рейха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954850" y="1235375"/>
            <a:ext cx="1422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 — Отставка Бисмарка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Бисмарк ушёл в отставку после конфликта с Вильгельмом II.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211913" y="1235375"/>
            <a:ext cx="1422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1888 — Год трёх императоров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I, Фридрих III и Вильгельм II последовательно занимали трон в течение одного года.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97763" y="1235375"/>
            <a:ext cx="1422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1914—1918 — Первая мировая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Германии в глобальном конфликте с тяжелыми последствиями для страны.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975" y="1235375"/>
            <a:ext cx="1422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Германской империи в Версальском дворце стало символом объединения Германии.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40688" y="1235375"/>
            <a:ext cx="1422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1918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отречение Вильгельма II и конец Второго рейха, начало Веймарской республики.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 включала 25 государств, крупнейшим из которых была Пруссия, занимавшая 60% территории страны. К другим значимым землям относятся Бавария, Саксония и Вюртемберг.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и федеративная система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сочетала монархию и федерализм: император возглавлял государство, канцлер управлял правительством, а двухпалатный парламент принимал законы совместно с федеральными землями.
</a:t>
            </a:r>
            <a:endParaRPr lang="en-US" sz="14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 — основатель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 правил с 1871 по 1888 год и стал символом германского единства. Под его руководством завершилось формирование имперского государства и укрепилась прусская власть.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III — краткое правление с либеральным взглядом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III находился у власти всего 99 дней в 1888 году. Он известен своими либеральными и прогрессивными взглядами, которые не успел реализовать в полной мере.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II — эпоха перемен и падения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II правил с 1888 до 1918 года, стремясь усилить армию и флот. Его политика привела Германию к Первой мировой войне и последующему краху империи.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Второго рейха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объединение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провёл реформы армии, что помогло Пруссии одержать победу в войнах и объединить немецкие земли в одно государство.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внешняя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изолировал Францию дипломатически, создал Тройственный союз с Австро-Венгрией и Италией для укрепления безопасности Германии.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Бисмарк внедрил системы социального страхования и реформировал образование, укрепляя связи между государством и народом.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— создатель современной Германии
</a:t>
            </a:r>
            <a:endParaRPr lang="en-US" sz="26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прирост населения связан с урбанизацией и улучшением здравоохранения.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способствовал развитию экономики и ускоренной индустриализации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 Германии (Statistisches Bundesamt)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Германии 1871–1913 гг.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Немцы составляли около 92% населения, при этом присутствовали поляки, французы, датчане, евреи и чехи в разных регионах Империи.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 политика германизации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языковые различия вызывали напряжённость, особенно в приграничных областях с сильными меньшинствами.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Германизация выражалась в обязательном изучении немецкого языка в школах и административных органах для укрепления единства.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Культуркампф — политика ограничения влияния католической церкви для усиления светской власти в государствах Империи.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Культуркампф, борьба с социализмом и социальные реформы Бисмарка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были введены социальные программы: страхование по болезни, несчастным случаям и пенсионное обеспечение.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1878 года жестко подавляли социалистические организации, что вызвало рост их популярности среди рабочих.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помогли снизить социальное напряжение и укрепили опору государства среди рабочего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сталелитейной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четыре десятилетия производства стали и чугуна резко выросли, благодаря внедрению новых технологий и расширению заводов. Это сделало Германию ведущим металлургическим центром Европы с внушительным экспортом продукции.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железнодорожной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расширилось во всей стране, соединяя промышленные районы с портами. Благодаря этому ускорялось движение товаров и людей, стимулируя экономический рост и развитие городов.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урбанизация и рост городов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быстрым развитием промышленности многие жители сел переселялись в городские центры. Города увеличивали население, формировались новые кварталы и промышленно-транспортная инфраструктура.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подъем и урбанизация в Германии
</a:t>
            </a:r>
            <a:endParaRPr lang="en-US" sz="27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стремительно росли, превысив 60% населения к 1910 году, что изменило образ жизни и увеличило число рабочих в индустриальных центрах.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и урбанизация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стал влиятельной силой, благодаря расширению образования и появлению новых профессий, укрепились профсоюзы.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массовые культурные пространства и доступное школьное образование, формируя новую общественную динамику и улучшая условия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Роберта Коха в медицину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Кох открыл возбудителей туберкулёза и холеры, что стало прорывом в борьбе с инфекционными болезнями. Его открытия повысили уровень здравоохранения и продлили жизнь многих людей.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 Планк и квантовая 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Основатель квантовой теории Макс Планк заложил основы нового понимания природы света и материи. Его работы стимулировали последующее развитие физики и технологий.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академических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университеты получили широкую поддержку, что привело к увеличению числа патентов и изобретений. Крупные выставки демонстрировали достижения науки и техники.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система образования Второго рейха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всеобщей воинской обязанности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мужчины подлежали призыву, что позволило создать мощную армию. Проходили комплексные тренировки, а военная дисциплина стала основой армейского духа.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артиллерии и вооружения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улучшали качество стрелкового оружия и артиллерии, что повышало боеспособность войск и обеспечивало преимущества в боевых действиях.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военно-морского флота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германский флот занимал второе место в мире по мощности после британского. Флоты конкурировали за влияние в океанах и морских путях.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строительство, армия и флот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45" y="1337689"/>
            <a:ext cx="213008" cy="1704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24033"/>
            <a:ext cx="213008" cy="17040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колониальные амбиции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заключила союз с Австро-Венгрией и Италией для совместной обороны и укрепления позиций в Европе.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Захваты в Африке и Тихом океане расширили империю, включая территории Камеруна, Того, Намибии и Германской Новой Гвинеи.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кризисы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с Британией, Россией и Францией приводило к частым международным конфликтам и росту милитаризма.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милитаризма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стала приоритетом в политике, что усилило напряжённость в Европе в преддверии Первой мировой войны.
</a:t>
            </a:r>
            <a:endParaRPr lang="en-US" sz="14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иерархия и быт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дворянство, буржуазию, рабочих и крестьян с заметными различиями в уровне жизни и правах, что формировало социальные традиции и нормы.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увлечения и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Театры, оперы и спортивные клубы стали популярными развлечениями, вместе с ростом прессы и первых киносеансов, что сплачивало разные слои общества.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культурных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Празднование рождественских ярмарок, школьных праздников и хоровое пение стали важной частью национального самосознания и общественной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жизни, традиции и массовая культура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Первой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1914 году Германия вступила в войну, что положило начало тяжёлому периоду постоянных военных столкновений и экономических трудностей.
</a:t>
            </a:r>
            <a:endParaRPr lang="en-US" sz="1138" dirty="0"/>
          </a:p>
        </p:txBody>
      </p:sp>
      <p:sp>
        <p:nvSpPr>
          <p:cNvPr id="7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снижение боевого духа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1918 году нехватка продовольствия и ресурсы истощились, вызвав массовое недовольство среди населения и армии.
</a:t>
            </a:r>
            <a:endParaRPr lang="en-US" sz="1115" dirty="0"/>
          </a:p>
        </p:txBody>
      </p:sp>
      <p:sp>
        <p:nvSpPr>
          <p:cNvPr id="8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ноября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солдаты устроили забастовки и демонстрации, что привело к отречению Вильгельма II и падению монархии.
</a:t>
            </a:r>
            <a:endParaRPr lang="en-US" sz="1182" dirty="0"/>
          </a:p>
        </p:txBody>
      </p:sp>
      <p:sp>
        <p:nvSpPr>
          <p:cNvPr id="9" name="Text 3"/>
          <p:cNvSpPr txBox="1"/>
          <p:nvPr/>
        </p:nvSpPr>
        <p:spPr>
          <a:xfrm>
            <a:off x="5820325" y="67156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Веймарской республики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 революции была провозглашена республика, закреплённая в Версальском договоре с территориальными потерями и разоружением.
</a:t>
            </a:r>
            <a:endParaRPr lang="en-US" sz="107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5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Второго рейха: революция 1918 года и её последствия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 стиле историзма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Германской империи, включая знаменитый Рейхстаг, отражают мощь и амбиции эпохи, выполнены в монументальном имперском стиле.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Экспрессионизм в живописи и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Манн и Франц Марк стали ключевыми фигурами, которые через искусство выражали чувства и перемены начала XX 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театра и музыкального искусства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массовых театральных трупп и композиторов, как Рихард Штраус, обогатило культурную жизнь и образовало новые формы искусства.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искусство Германской империи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продолжалось существование Второго рейха, за время которого Германия претерпела глубокие изменения в политике, экономике и культуре.
</a:t>
            </a:r>
            <a:endParaRPr lang="en-US" sz="3395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Второго рейха заложил основы современной Германии, влияя на развитие её национальной идентичности и индустриального потенциала.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Второго рейха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Второго рейха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рейх объединил немецкие земли и стал эпохой масштабных реформ, однако его опыт учит важности баланса власти, прогресса и социальных свобод для будущего стабильного развития.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2026-05-10T17:32:53Z</dcterms:created>
  <dcterms:modified xsi:type="dcterms:W3CDTF">2026-05-10T17:32:53Z</dcterms:modified>
</cp:coreProperties>
</file>