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Вегетативная нервная система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автоматически управляет внутренними органами, обеспечивая жизненно важные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стала периодом открытия ВНС — системы, управляющей органами без участия сознания. Знание её работы помогает понять, как организм быстро адаптируется к стрессу, температурным и физическим нагрузкам.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вегетативной нервной системой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ВНС включает гипоталамус, ствол мозга и спинной мозг, которые координируют основные функции организма и интегрируют сигналы.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вегетативной нервной 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часть представлена ганглиями и нервными волокнами, передающими электрохимические импульсы от центральной системы к внутренним органам.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разделена на две ветви — симпатическую и парасимпатическую, каждая из которых имеет собственную сеть нервов, регулирующих деятельность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отвечает за интеграцию и скоординированное управление сигналами ВНС, поддерживая баланс функций организма. Он соединяется с другими отделами мозга для адаптивных реакций.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и спинной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контролирует дыхание и сердцебиение. Спинной мозг передаёт сигналы от мозга к органам через спинальные ганглии, обеспечивая связь нервной системы с телом.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центральной нервной системы в контроле ВНС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стрессовых ситуациях симпатическая система увеличивает частоту сердцебиения, обеспечивая больше кислорода и энергии для мышц.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симпатической части ВНС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зрачков происходит для улучшения зрения и повышения визуальной чувствительности в условиях опасности или напряжения.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активности пищеварения помогает направить ресурсы к органам, необходимым для немедленного реагирования и выживания.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дыхания и усиление потоотделения способствует охлаждению тела и поддержанию оптимального состояния в экстремальных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снижает частоту сердечных сокращений, способствуя расслаблению и восстановлению организма после нагрузок.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зрачков помогает снизить световую нагрузку на глаза в спокойном состоянии, улучшая комфорт восприятия.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пищеварения ускоряет переваривание и усвоение пищи, поддерживает нормальное функционирование желудка и кишечника.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слюны и желудочного сока помогает эффективному расщеплению и перевариванию пищи, что важно в фазе отдыха и восстановления.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парасимпатической части ВНС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398531"/>
            <a:ext cx="4365000" cy="24135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противоположное влияние симпатической и парасимпатической систем на жизненно важные функции организма.
</a:t>
            </a:r>
            <a:endParaRPr lang="en-US" sz="122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 этих систем поддерживает внутреннее равновесие и адаптацию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симпатической и парасимпатической 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измерениях в покое и после физической активности, иллюстрируя гибкость реакций ВНС.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подростков,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усиливает физиологические процессы, а парасимпатическая способствует восстановлению нормального состояния.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активации ВНС на организм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сигнала в вегетативной нервной системе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нервных импульсов от мозга к органам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является основным медиатором парасимпатической системы и способствует расслаблению органов и восстановлению функций организма.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нейромедиаторов в работе вегетативной нервной 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Норадреналин отвечает за активизацию симпатической системы, увеличивая сердечный выброс и готовя тело к стрессовым ситуациям.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синтезе или передаче этих медиаторов приводят к дисфункциям внутренних органов и ухудшению общего состояния здоровья.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испытывает страх, активируется симпатическая система, вызывая учащение пульса, потоотделение и сокращение сосудов для подготовки к быстрому действию.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 угроза проходит, парасимпатическая система восстанавливает нормальный ритм сердца и активирует процессы пищеварения, возвращая организм в спокойное состояние.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работы ВНС: реакция на стресс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поддерживает постоянную температуру тела, автоматически регулируя теплообмен и потоотделение в ответ на изменения окружающей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уровень глюкозы в крови, обеспечивая питание тканей и органов на оптимальном уровне в зависимости от потребностей организма.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регулирует водно-солевой баланс и артериальное давление, обеспечивая стабильную работу внутренних органов при стрессах и физических нагрузках.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роль ВНС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ВНС с эндокринной системой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часть ВНС стимулирует надпочечники к выбросу адреналина, что усиливает реакцию организма на стресс. Адреналин повышает пульс и кровяное давление, быстро мобилизуя энергию для действий.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симпатической системы на надпочечники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гормонов и нервной системы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взаимодействует с эндокринной системой для поддержания равновесия. Работа гипоталамуса способствует согласованной выработке гормонов при изменении внешних условий и эмоциональных состояниях.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взаимодействия при физических нагрузках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активной деятельности ВНС и эндокринная система совместно увеличивают выработку адреналина и кортизола, повышая выносливость и обеспечивая организм энергией в экстремальных ситуациях.
</a:t>
            </a:r>
            <a:endParaRPr lang="en-US" sz="11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поддерживает ровный ритм сердца и дыхания во время обычной ходьбы, обеспечивая комфорт и стабильность работы органов без сознательного контроля.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ВНС для повседневной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работу желудка и кишечника после еды, обеспечивая нормальное пищеварение и усвоение питательных веществ в спокойном состоянии.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способствует быстрой адаптации к смене температуры, а также к эмоциональным изменениям, помогая поддерживать общее самочувствие и активность.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физические травмы являются главными факторами, влияющими на ВНС у подростков, особенно в условиях учебы и активной жизни.
</a:t>
            </a:r>
            <a:endParaRPr lang="en-US" sz="118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исследования российских школ,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повышения стрессоустойчивости и профилактики травм для поддержания здоровья вегетативной нервной системы.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ВНС: основные причины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Тахикардия или брадикардия — частые признаки, указывающие на дисбаланс в работе сердца вследствие нарушения нервной регуляции.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нарушений ВНС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потливость и изменения температуры кожи сигнализируют о ненормальной реакции ВНС на окружающую среду или внутренние процессы.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колебания артериального давления — проявления нестабильной работы сосудистой системы, вызванные сбоями в ВНС.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пищеварением, такие как тошнота и запоры, отражают нарушенную координацию нервных влияний на желудок и кишечник.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Электрокардиография (ЭКГ) и анализ вариабельности сердечного ритма помогают оценить баланс между симпатической и парасимпатической деятельностью.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 ВНС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 используется для изучения структуры головного и спинного мозга, выявляя возможные органические повреждения ВНС.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кожной проводимости позволяет определить реакцию систем на стрессовые воздействия и оценить состояние автономной регуляции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и занятия спортом улучшают кровообращение и способствуют нормальной работе вегетативной нервной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сбалансированное питание обеспечивают восстановление энергии и поддержку важных биохимических процессов в организме.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дыхания и релаксации снижают уровень стресса, помогая избежать перегрузки нервной системы и поддерживать ее устойчивость.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здорового образа жизни для ВНС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вегетативной нервной системе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глубоком сне, ВНС не прекращает регулировать дыхание, сердечный ритм и пищеварение, обеспечивая жизненно важные процессы без сознательного контроля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продолжает работать во сне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реакции на эмоции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волнения перед экзаменом вызывает «бабочки в животе», что объясняется влиянием ВНС на желудок и кишечник при сильных эмоциональных переживаниях.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способности у йогов
</a:t>
            </a:r>
            <a:endParaRPr lang="en-US" sz="1514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практикующих йогу зафиксировано замедление сердечного ритма и управление дыханием, что свидетельствует о частичном контроле над автономными функциями, обычно неподвластными воле.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— ключ к здоровью и балансу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ВНС регулирует жизненно важные функции, обеспечивая адаптацию организма. Забота о системе через здоровый образ жизни укрепляет здоровье и помогает успешно справляться со стрессом.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2026-05-09T00:02:20Z</dcterms:created>
  <dcterms:modified xsi:type="dcterms:W3CDTF">2026-05-09T00:02:20Z</dcterms:modified>
</cp:coreProperties>
</file>