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«Песенка о пехоте»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фронтовом пути, стойкости и тихом мужестве солдата.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прошёл войну и сумел передать её через личную интонацию, без громких слов. Его военная лирика помогает увидеть, как литература хранит память о поколении 1941–1945 годов.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военная память поколения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относится к военной лирике и показывает, что Окуджава говорит о войне через судьбу обычного человека, а не через парадный образ героя.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Пехотинец здесь идёт, устаёт, держится рядом с товарищами и сохраняет достоинство. В центре внимания — не подвиг как лозунг, а живая человеческая выдержка.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стихотворения характерны спокойная интонация, простая речь и доверие к читателю. Именно такая сдержанность делает тему войны особенно убедительной.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«Песенки о пехоте» в творчестве Окуджавы
</a:t>
            </a:r>
            <a:endParaRPr lang="en-US" sz="26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пехотинца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Пехотинец у Окуджавы несёт главную тяжесть войны: он идёт пешком, преодолевает грязь, холод, усталость и постоянную опасность. Образ строится на выносливости и терпении.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взаимовыручка: солдаты держатся вместе, потому что только так можно выдержать фронтовой путь. Поэтому движение вперёд становится главным смысловым жестом песни.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песни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военная тема раскрывается через движение, труд и человеческую поддержку, а не через внешнюю героику.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мотивами становятся дорога и общее испытание: именно они задают смысл всему произведению.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Б. Окуджавы «Песенка о пехоте»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сдержанностью скрыта тихая боль. Именно поэтому песня трогает не пафосом, а человеческим участием и сочувствием к тем, кто идёт по войне.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так, будто хорошо знает солдатскую жизнь изнутри. Его слова звучат спокойно, без осуждения и без лишней эмоциональности.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взгляде чувствуется уважение к пехоте и понимание фронтовой правды. Он замечает не только труд, но и внутреннюю цену пережитого.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взгляд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песне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простые художественные приёмы помогают передать серьёзную военную тему.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не упрощает смысл, а делает его сильнее и ближе читателю.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Б. Окуджавы «Песенка о пехоте»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авторская песня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жанра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ценит личную интонацию, гитарное сопровождение и доверительный разговор со слушателем. В ней главное — смысл слова, а не внешняя эффектность.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песня Окуджавы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Окуджавы музыка поддерживает текст, а не заслоняет его. Мелодия мягкая, ритм чёткий, поэтому песня звучит просто и очень искренне.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фронтовых обстоятельств к внутренней стойкости человека.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песни — человеческая стойкость, а не громкая победная риторика.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показывает фронтовые будни без украшений: дорога, ожидание и усталость становятся важнее батальных сцен.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Б. Окуджавы «Песенка о пехоте»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и традиция авторской песни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Окуджавы важны не внешние эффекты, а доверие к слову и живому голосу исполнителя.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авторская песня строится вокруг смысла, искренности и личного обращения к слушателю.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материалам о жанре авторской песни и творчестве Б. Ш. Окуджавы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выбирает простые и точные слова, поэтому текст легко понимается, но не теряет глубины. За краткостью скрывается серьёзный разговор о войне и человеческой стойкости.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произведения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почти нет резких оценок и громких заявлений. Сдержанная речь помогает сосредоточить внимание не на событии как таковом, а на внутреннем состоянии солдата.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создаёт ощущение близости автора к читателю. Песня звучит так, будто о тяжёлом и важном говорят спокойно, без лишнего нажима и украшательства.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ясный ритм поддерживают песенность текста. Благодаря этому произведение воспринимается как честное и очень личное высказывание о фронтовой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песне — это не просто путь по местности, а образ фронтового испытания. Она соединяет усталость, движение и упорство солдат, которые идут к своей цели несмотря на трудности.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дороги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увидеть войну как долгий человеческий труд. Дорога связывает судьбу пехотинца с судьбой страны и становится главным знаком стойкости, памяти и общего усилия.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для понимания текста
</a:t>
            </a:r>
            <a:endParaRPr lang="en-US" sz="3181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раскрыть смысл песни и увидеть, как строится её образ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работают вместе: они показывают и фронтовую реальность, и нравственную силу солдата, и уважительный тон автора.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 «Песенка о пехоте» Б. Ш. Окуджавы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песни с биографией Окуджавы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родился в 1924 году. Его поколение рано столкнулось с тяжёлыми историческими испытаниями, которые позже стали важной темой его творчества.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поэта пришлась на годы Великой Отечественной войны. Личный и поколенческий опыт фронтового времени сделал тему памяти и солдатской судьбы особенно значимой.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песнях Окуджавы часто звучат уважение к человеку, чувство достоинства и сострадание. Поэтому в «Песенке о пехоте» так заметен тихий, но сильный интерес к обычному солдату.
</a:t>
            </a:r>
            <a:endParaRPr lang="en-US" sz="12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песни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создают не резкие контрасты, а спокойное течение мысли и ровный тон.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преобладают сдержанная печаль и уважение; именно это делает её эмоционально сильной и правдивой.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эмоциональных оттенков текста «Песенка о пехоте»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запоминается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запоминается благодаря ясному тексту, который легко услышать и понять. Простые слова, чёткий ритм и мягкая интонация делают её близкой даже младшему школьнику.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важен образ пехоты: усталые, но стойкие солдаты вызывают уважение. Повторы мотивов дороги, ожидания и движения вперёд помогают удержать смысл в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песни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контекста к смыслу и художественным средствам.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песни для современного читателя
</a:t>
            </a:r>
            <a:endParaRPr lang="en-US" sz="2866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заставляет задуматься о том, какой труд и какие потери стоят за мирной жизнью. Это важный урок для школьника, который только начинает понимать историю.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
</a:t>
            </a:r>
            <a:pPr algn="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сохранить живое представление о Великой Отечественной войне. Она напоминает, что история страны состоит из судеб обычных людей, вынесших тяжёлое испытание.
</a:t>
            </a:r>
            <a:endParaRPr lang="en-US" sz="1555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человеку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показывает солдата не как лозунг, а как живого человека. Такой взгляд учит замечать достоинство, терпение и внутреннюю силу в повседневном подвиге.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Тихая, честная речь Окуджавы доказывает, что литература может быть сильной без громких фраз. Именно поэтому песня остаётся понятной и современной.
</a:t>
            </a:r>
            <a:pPr algn="ctr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простого слова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тихий подвиг пехоты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 о пехоте» показывает войну через дорогу, усталость, товарищество и стойкость. В этом тихом разговоре особенно ясно слышны человеческое достоинство и память о фронтовом поколении.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2026-05-19T05:23:55Z</dcterms:created>
  <dcterms:modified xsi:type="dcterms:W3CDTF">2026-05-19T05:23:55Z</dcterms:modified>
</cp:coreProperties>
</file>