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учёных в понимание мозга, рефлексов и психики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Сеченов и Павлов — основоположники учения о высшей нервной деятельности
</a:t>
            </a:r>
            <a:endParaRPr lang="en-US" sz="19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мозг считали загадкой, а душу — источником жизни. Сеченов и Павлов применили эксперименты, чтобы понять мозговую работу и поведение животных и человека с научной точки зрения.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развитие учения о высшей нервной деятельности
</a:t>
            </a:r>
            <a:endParaRPr lang="en-US" sz="222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Михайлович Сеченов родился в 1829 году в Симбирской губернии. Позже он окончил Медико-хирургическую академию в Санкт-Петербурге, где начал углублённо изучать физиологию.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ведущих университетах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преподавал и проводил исследования в университетах Москвы, Санкт-Петербурга и Одессы, что позволило ему развивать идеи о врождённых и приобретённых реакциях мозга.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труды и открытия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главные работы — «Рефлексы головного мозга» (1863) и «Физиология нервных центров» (1866) — раскрыли рефлекторную природу мозга и процессы торможения в нервной системе.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научных поисков И.М. Сеченова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Сеченова о рефлекторной природе психики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и поведение человека формируются благодаря рефлекторной деятельности мозга, без вмешательства мистики.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сознательные и эмоциональные акты имеют физиологическую основу, реализуемую с помощью нервных цепей.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Тормозные процессы, которые Сеченов назвал внутренним торможением, объясняют способность мозга регулировать реакции и самоконтроль.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лягушках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показал, что раздражение разных отделов мозга лягушки влияет на её двигательные реакции. Он выявил процессы торможения, которые предотвращают лишние движения.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торможения на работу нервной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Выяснилось, что тормозные механизмы регулируют активность нервных центров, помогая организму адаптироваться и сохранять равновесие между возбуждением и покоем.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открытия Сеченова о торможении
</a:t>
            </a:r>
            <a:endParaRPr lang="en-US" sz="21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И.П. Павлов: биография и научная деятельность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Павлов родился в 1849 году в Рязани и получил медицинское образование в Санкт-Петербурге. Он посвятил себя экспериментам в Институте экспериментальной медицины.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исследования пищеварения Павлов получил Нобелевскую премию в 1904 году. Его научный вклад связан с открытием условных и безусловных рефлексов.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условных рефлексов и значение для обучения
</a:t>
            </a:r>
            <a:endParaRPr lang="en-US" sz="212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показал, что организм может вырабатывать новые реакции на повторяющиеся внешние сигналы, основываясь на опыте.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собакой, которая начала выделять слюну при звуке звонка перед кормлением, иллюстрирует, как формируются навыки и привычки.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принципы и понятия учения Павлова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деятельность состоит из простых рефлексов, которые образуют сложные формы поведения и взаимодействия с окружающей средой.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«динамического стереотипа» описывает устойчивые связи между стимулом и реакцией, формирующиеся при повторении.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«Сигнальные системы» — это особые механизмы восприятия и обработки информации внешнего мира и речевых образов у человека.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Павлова стало теоретической основой для исследования психических функций и развития методов обучения и коррекции поведения.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научного интереса: публикации по теме рефлексов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трудов Сеченова в 1863 году публикации резко увеличились, особенно к началу XX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публикаций связан с признанием значимости рефлексов и развитием физиологии и психологии.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архивы физиологической литературы,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условных рефлексов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сочетал звонок с подачей пищи собаке. Со временем собака начала выделять слюну только от звука — пример обучения через повторение.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внешних раздражителей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показал, что повторяющиеся сигналы среды могут закреплять новые реакции, которые становятся автоматическими и устойчивыми.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системы и психика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выделил первые и вторые сигнальные системы, объясняющие восприятие прямых стимулов и сложных понятий, что важно для понимания мышления человека.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Павлова: раскрытие механизмов условных рефлексов
</a:t>
            </a:r>
            <a:endParaRPr lang="en-US" sz="2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и высшая нервная деятельность
</a:t>
            </a:r>
            <a:endParaRPr lang="en-US" sz="226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коры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разделена на несколько функциональных зон, включая двигательную, сенсорную и ассоциативную. Каждая область отвечает за разные аспекты восприятия и реакции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Сеченова и Павлова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Сеченова и Павлова показали, что разные участки коры связаны с конкретными психическими и рефлекторными процессами, такими как реакция на свет, звук и пищевые стимулы.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природа психики по Сеченову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выделял, что эмоции и волевые акты имеют физиологическую основу и реализуются посредством рефлексов, что меняет понимание психики с духовного на научное.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утверждал, что психические процессы — это результат рефлекторной деятельности мозга, где даже сложные мысли базируются на цепях нервных реакций.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Сеченова стал фундаментом для последующих исследований психических явлений, доказывая, что сознание тесно связано с нервной системой.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и условные рефлексы: определения и примеры
</a:t>
            </a:r>
            <a:endParaRPr lang="en-US" sz="19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врождённые, постоянные реакции организма на раздражители, например, кашель или отдергивание руки при уколе. Они обеспечивают базовую защиту и жизненные функции.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процессе опыта, как у собаки Павлова, выделяющей слюну при виде миски, или у человека, привыкшего к школьным звонкам, что демонстрирует адаптацию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системы Павлова: значение для человека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сигнальная система связана с речью и мышлением, позволяя обрабатывать слова и абстрактные понятия, что лежит в основе человеческого общения и интеллекта.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обеспечивают обучение, адаптацию и передачу информации, делая возможным сложное поведение и развитие личности.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сигнальная система воспринимает окружающие сигналы — свет, звук, запахи — и помогает реагировать на события внешнего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теорий Сеченова и Павлова на науку и медицину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способствовали развитию неврологии, помогая понять причины заболеваний и механизмы их лечения через изучение нервных рефлексов.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лечебной психологии применяются принципы коррекции поведения на основе рефлексов для борьбы с вредными привычками и стрессами.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Педагогика использует условные рефлексы для построения эффективных методов обучения и формирования навыков у детей.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тормозных процессов помогли разрабатывать методы снижения тревожности и улучшать эмоциональное состояние пациентов.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8064"/>
            <a:ext cx="3377400" cy="19916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Сеченова и Павлова
</a:t>
            </a:r>
            <a:endParaRPr lang="en-US" sz="2877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и вклад двух учёных в изучение высшей нервной деятельности.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дополнили друг друга, заложив основу для понимания физиологии психики и поведения.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труды И.М. Сеченова и И.П. Павлова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учения о рефлексах для понимания поведения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лежат в основе базовых поведенческих реакций, обеспечивая автоматическую и быструю адаптацию организма к внешним условиям.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условных рефлексов помогает понять, как формируются привычки и навыки, влияющие на повседневную деятельность человека и 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Сеченова и Павлова объясняют механизмы перехода реакций из произвольных в автоматические, что важно для обучения и терапии.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 с условными рефлексами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показал, как у собак развивается условный рефлекс, когда они начинают выделять слюну по звуку звонка, предваряющего пищу. Это доказало возможность формирования новых реакций через опыт.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торможения у лягушки И.М. Сеченова
</a:t>
            </a:r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Сеченов изучал, как раздражение разных участков мозга влияет на движение лягушки, выявляя процессы торможения. Его эксперименты подтвердили, что нервная система регулирует активность через сложные механизмы.
</a:t>
            </a:r>
            <a:endParaRPr lang="en-US" sz="833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опыты: примеры и научное значение
</a:t>
            </a:r>
            <a:endParaRPr lang="en-US" sz="25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И.П. Павлов получил Нобелевскую премию за свои исследования по физиологии.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Сеченова и Павлова стали фундаментом для многих научных направлений в психологии и медицине, широко признаны и изучаются во всём мире.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 и исторические архивы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Сеченова и Павлова изменили представление о нервной системе и психике, заложив основу для современной медицины и педагогики. Их открытия постоянно применяются в научной практике и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учения Сеченова и Павлова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2026-05-09T14:20:34Z</dcterms:created>
  <dcterms:modified xsi:type="dcterms:W3CDTF">2026-05-09T14:20:34Z</dcterms:modified>
</cp:coreProperties>
</file>