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экосистем: основные элементы и ключевые взаимосвязи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включают живые и неживые компоненты, объединённые в устойчивые сообщества.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понятие, история и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совокупность живых организмов и окружающей их среды, взаимодействующих между собой. Термин введён Артуром Тэнсли в 1935 году. Понимание экосистем помогает изучать природу, её устойчивость и влияние человека на неё.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и биотические компоненты в экосистемах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основа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abiотическим относятся свет, вода, температура и состав почвы. Эти элементы создают условия, необходимые для жизни и развития организмов, влияя на биоразнообразие и продуктивность.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среди биотических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водоросли, как продуценты, преобразуют энергию солнца в органические вещества. Это главный источник питания для других организмов во многих экосистемах.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редуценты: цепочки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органическим веществом, а грибы с бактериями разлагают останки, возвращая питательные вещества в почву для повторного использования.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функциональные группы экосистем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Продуценты: зеленые первопроизводители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солнечной энергией создают органику из неорганических веществ. Они служат начальной точкой пищевого цикла и поддерживают жизнь в экосистеме.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потребители живой материи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хищники и всеядные животные получают энергию, поедая других организмов, обеспечивая разнообразие пищевых цепочек.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возвращают жизнь веществам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перерабатывают мёртвые остатки, разрушая их и таким образом восстанавливая питательные вещества для продуцентов.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в пищевых цепях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консументы питаются продуцентами, обеспечивая переход энергии к хищникам, находящимся на более высоких уровнях.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перехода к высшим трофическим уровням энергия уменьшается примерно на 90%, что ограничивает длину пищевых цепей.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составляют первый уровень, создавая органику с помощью фотосинтеза и служат основой всей пищевой сети.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между трофическими уровнями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энергия теряется главным образом в виде тепла, ограничивая количество организмов на вершине пирамиды.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делают систему зависимой от большого количества продуцентов для поддержания верхних звеньев.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экологии,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сообщество всех живых организмов, взаимодействующих в определённой среде и поддерживающих друг друга.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— участок с однородными физическими условиями, где обитают организмы биоценоза, формируя целостную экосистему.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и биотоп в структуре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природе: вода, углерод и азот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постоянном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перемещается в атмосфере, почве и организмах через процессы испарения, осадков и транспирации, обеспечивая поддержание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— основа органической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связывает углерод из атмосферы в растениях, а дыхание и разложение возвращает его в воздух и почву.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— путь к плодородию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бактерии фиксируют атмосферный азот, превращая его в питательные соединения для растений, которые затем возвращают азот через гниение в атмосферу.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Внутриэкосистемные взаимоотношения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заставляет виды соревноваться за ограниченные ресурсы, стимулируя развитие адаптаций и разнообразия.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численность популяций, поддерживая баланс между хищниками и их жертвами.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объединяет разные виды в тесном сотрудничестве, повышая выживаемость и эффективность экосистем.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05" y="1162275"/>
            <a:ext cx="766779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экосистем: лес, луг, пресное озеро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параметры трёх типов экосистем, подчёркивая их особенности и различия в биоразнообразии и продуктивности.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биомассе и продуктивности определяют устойчивость и функции каждой экосистемы.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атлас, 2022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экосистем: тайга, коралловый риф, пустыня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северный лес с суровым климатом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простирается на огромных территориях и представлена в основном хвойными деревьями, такими как елка и сосна. Зимы здесь долгие и холодные, что сильно влияет на обитателей этого биома.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 пустыни: противоположности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это разнообразные морские экосистемы с богатой биомассой и множеством видов. Пустыни же отличаются очень небольшим количеством осадков и адаптированными к сухости растениями и животными.
</a:t>
            </a:r>
            <a:endParaRPr lang="en-US" sz="9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различным условиям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воду в горбах, что позволяет им выживать длительное время без питья в жарких пустынях с ограниченным доступом к влаге.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покрыты густым мехом, который сохраняет тепло и защищает от сильных морозов тундры, обеспечивая им комфортную жизнь в холодных условиях.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толстые сочные стебли для хранения воды и уменьшенные листья, что снижает испарение и помогает выживать в засушливых местах.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природные территории и разрушает среды обитания многих видов, что ведёт к снижению биоразнообразия и нарушению баланса в природе.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урбанизация ухудшают качество воды и почвы, мешают функционированию пищевых цепей и способствуют деградации экосистем, нанося вред растениям и животным.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структуры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потери биоразнообразия в современном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снижения числа животных являются вырубка лесов и загрязнение окружающей среды. Это оказывает прямое влияние на целостность природных экосистем.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уменьшение популяций подчёркивает важность охраны среды и ответственного отношения к природе для сохранения биологического разнообразия.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Living Planet Report, 2022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значимость природы для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древесину и лекарственные растения, служащие ресурсами для строительства, промышленности и медицины.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климата экосистемами помогает сохранять комфортные условия и предотвращать экстремальные погодные явления.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поставляют питьевую воду и пищу, необходимые для здоровья и выживания человека, поддерживая базовые жизненные функции.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очистка воды и воздуха способствуют продуктивности сельского хозяйства и поддерживают экологическое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вещества через пищевую сеть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 солнца до редуцентов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экосистем: примеры устойчивости и восстановления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после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лесных пожаров экосистема постепенно восстанавливается за счёт прорастания семян и расселения животных. Новые растения укрепляют почву и создают среду для обитания животных.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водоёмов после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источник загрязнения устраняется, реки и озёра постепенно очищаются, возвращая качественную воду. Микроорганизмы и растения помогают восстанавливать водные экосистемы за несколько лет.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хищниками и жертвами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хищников и их добычи приводят к выравниванию популяций. Этот процесс стабилизирует экосистему, поддерживая устойчивость и разнообразие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26495"/>
            <a:ext cx="527700" cy="422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 общества в изучении и охране экосистем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состояние экосистем, оценивают изменения и разрабатывают методы сохранения и восстановления окружающей среды.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 создают охраняемые территории, где растения и животные могут жить без угрозы со стороны человека.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знаний о природе помогает людям бережно относиться к ресурсам и участвовать в природоохранных мероприятиях.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экосистем: современные вызовы и пути сохранения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деградированных территорий возможно благодаря экологическим проектам и активному участию молодёжи в акциях по защите и сохранению природы.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изменение климата влияют на распределение осадков и температуры, что требует адаптации экосистем и внедрения новых методов их охраны.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экосистем для стабильности Земли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элементы экосистем создают сложную сеть жизни. Их сохранение обеспечивает устойчивость природы и залог здорового будущего для человечества на планете.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2026-05-09T07:44:21Z</dcterms:created>
  <dcterms:modified xsi:type="dcterms:W3CDTF">2026-05-09T07:44:21Z</dcterms:modified>
</cp:coreProperties>
</file>