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3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и бесструктурные почвы: значение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Рассмотрим, как структура почвы и вода влияют на рост растений и плодородие.
</a:t>
            </a:r>
            <a:endParaRPr lang="en-US" sz="3103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основа жизни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обеспечивает растения водой, воздухом и питательными веществами. Её состав и свойства напрямую влияют на рост, развитие корней и урожайность. Различные почвы по-разному удерживают влагу, что сказывается на экосистемах.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структура почвы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почвы — это соединение частиц в агрегаты разной формы и размера, создающие определённые поры между ними.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Структурированная почва позволяет воздуху и воде свободно проникать, что способствует здоровому росту корней и развитию растений.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Бесструктурные почвы часто плотные и слипшиеся, мешают циркуляции воздуха и влаги, затрудняя рост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почвенных структур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структуры почвы — гранулярная, комковатая, столбчатая и плитчатая. Каждый вид имеет свою форму и размер агрегатов, образующих почву.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Гранулярная структура наиболее благоприятна для сельского хозяйства, так как её поры хорошо пропускают воду и воздух, улучшая питание растений.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структур почвы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при дефиците органики и низкой активности микроорганизмов, что приводит к слабой агрегации частиц почвы.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— пылеватые почвы и плотные глины, где частицы слипаются, создавая плотную массу.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 таких почвах развиваются с трудом, затруднён доступ кислорода и воды, что снижает рост растений.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Уплотнение почв ухудшает прорастание семян и уменьшает урожайность культур.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Бесструктурные почвы: примеры и проблемы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689" y="1935209"/>
            <a:ext cx="537524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структурных и бесструктурных почв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в свойствах, влияющих на рост растений, между структурными и бесструктурными почвами.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почвы создают более благоприятные условия для роста и развития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почвоведению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и микроорганизмы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и микроорганизмы активно влияют на объединение частиц почвы в агрегаты, улучшая её структуру и пористость.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дождевых червей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перемешивают почву, создавая ходы и улучшая доступ воздуха и воды, что способствует формированию рыхлой структуры.
</a:t>
            </a:r>
            <a:endParaRPr lang="en-US" sz="1105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как связующее вещество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Гумус, получаемый из разложившихся остатков растений, склеивает минеральные частицы, образуя устойчивые почвенные агрегаты.
</a:t>
            </a:r>
            <a:endParaRPr lang="en-US" sz="1075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структуры почвы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образования структуры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формирования структурированных почв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механическая обработка, например вспашка, разрушает почвенные агрегаты и ухудшает структуру почвы.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тяжелой техники приводит к уплотнению почвы, снижая её пористость и затрудняя воздухообмен.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органических удобрений тормозит восстановление структуры, уменьшая содержание гумуса и активность микроорганизмов.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потери структуры почвы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воды в почве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Гравитационная вода быстро стекает вниз под действием силы тяжести и в основном недоступна растительным корням.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Капиллярная вода удерживается в порах почвы и обеспечивает растения необходимой влагой для жизнедеятельности.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Гигроскопическая вода прочно связана с почвенными частицами и практически недоступна для поглощения растениями.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этих видов воды определяет общее водоснабжение растений и состояние почвенной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воды в разных почвах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структурных почвах капиллярная вода, доступная для растений, значительно преобладает над другими видами.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почвы лучше сохраняют полезную влагу, тогда как бесструктурные включают больше трудноусвояемой гигроскопической воды.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данные почвоведческой станции,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влаги для растений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является основным растворителем питательных веществ в почве, обеспечивая их доступность для корневой системы.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фотосинтеза вода необходима как источник электронов и для поддержания тургора клеток растения.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влаги ведёт к увяданию листьев, уменьшению роста и заметному снижению урожайности культур.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структурированных почвах вода равномерно распределяется по пористым каналам, обеспечивая растениям постоянный доступ к влаге.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бесструктурных почвах вода либо задерживается на поверхности, вызывая застои, либо уходит слишком глубоко, становясь недоступной корням.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Водопроницаемость разных типов почвы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Влагоудерживающая способность почв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агрегаты в структурированных почвах эффективно удерживают влагу, делая её доступной корням даже в жаркие периоды.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бесструктурных почвах отсутствие агрегатов приводит к быстрому испарению влаги, особенно при ветре и высокой температуре.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влажности в структурных почвах способствует лучшему развитию растений и устойчивости к засухе.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растительных остатков на жизнь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остатки служат пищей для микроорганизмов и способствуют формированию гумуса. Это поддерживает плодородие и способствует развитию здоровой микрофлоры.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как связующее звено почвенных частиц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образуется в результате разложения растительных остатков и склеивает минеральные частицы почвы, создавая упругие и рыхлые агрегаты, которые улучшают структуру и водоудержание.
</a:t>
            </a:r>
            <a:endParaRPr lang="en-US" sz="1174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органических веществ в структуре почвы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Структурность почвы и урожайность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прямая связь: повышение структурности ведёт к значительному увеличению урожайности зерновых культур.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почвенная структура улучшает условия для корнеобитания и водопитания растений, повышая сбор урожая.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данные сельскохозяйственной станции,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внесение компоста обогащает почву органикой и способствует формированию устойчивых почвенных агрегатов.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Посев сидератов помогает защитить почву от эрозии и добавляет необходимые питательные вещества после разложения растительности.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глубокой обработки и использование мульчи способствуют сохранению структуры и снижению уплотнения почвы.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улучшить структуру почвы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структуры почвы приводит к эрозии, снижению плодородия и появлению бесплодных участков, что негативно влияет на экосистемы.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Повышается риск пылевых бурь и загрязнения водоёмов из-за вымывания верхнего слоя почвы после интенсивных осадков.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потери структуры для природы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4999" y="1935209"/>
            <a:ext cx="359462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структурированных и бесструктурных почв показывает превосходство первых по ключевым показателям.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является ключевым фактором формирования здоровой, плодородной почвы и высоким урожаям.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почвоведению для 5 класса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структурированных почв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структуры и воды для будущего почв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структурности и водного баланса почвы — основа плодородия и устойчивого земледелия, гарантирующая здоровье растений и экосистем.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2026-05-08T12:06:41Z</dcterms:created>
  <dcterms:modified xsi:type="dcterms:W3CDTF">2026-05-08T12:06:41Z</dcterms:modified>
</cp:coreProperties>
</file>