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Раздумья о судьбах России в русской литературе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страны, народа и совести в русской литературе.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судьба России стала центральной темой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писатели жили в эпоху реформ, войн и переломов, поэтому литература стала пространством для разговора об исторической памяти, власти, народе и личной ответственности за будущее страны.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культурный фон темы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Крепостное право, сословные различия и цензура делали разговор о стране особенно напряжённым: литература нередко заменяла публичную дискуссию о насущных общественных вопросах.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писатели размышляли о реформах, народной жизни и месте России в Европе, соединяя исторический анализ с нравственной оценкой происходящего.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революции, войны и идеологический контроль усилили ощущение исторического разлома, а вместе с ним — интерес к цене перемен для человека и страны.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России в литературе почти всегда многослоен: рядом с надеждой в нём звучат боль, сомнение и тревога за национальную судьбу.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63708"/>
            <a:ext cx="4176900" cy="25982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вехи, которые отразились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события становились для писателей не только фоном, но и источником новых нравственных вопросов.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превращала исторические события в нравственный опыт, заставляя по-новому говорить о власти, народе, памяти и цене перемен.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России XIX–XX веков; литературные произведения Пушкина, Толстого, Блока, Солженицына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дорога часто становится не просто маршрутом, а проверкой человека и страны на прочность. Бескрайние расстояния, метель и пустынные тракты усиливают ощущение одиночества, но одновременно показывают масштаб России и её внутреннюю силу.
</a:t>
            </a:r>
            <a:endParaRPr lang="en-US" sz="122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язык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лес и снег у многих авторов несут символическую нагрузку. Пейзаж у Пушкина, Гоголя, Блока и Есенина помогает почувствовать не только красоту страны, но и её историческую напряжённость, скрытую за внешней неподвижностью.
</a:t>
            </a:r>
            <a:endParaRPr lang="en-US" sz="1235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и характер народа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пространства в литературе связана с образом национального характера: терпеливого, выносливого, способного к размаху и самоотдаче. Через описание природы писатели передают и судьбу людей, живущих в условиях трудной, но значительной истории.
</a:t>
            </a:r>
            <a:endParaRPr lang="en-US" sz="1223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пространство в литературном образе страны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начало национального взгляда на историю России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«Борисе Годунове» Пушкин показывает, что судьба страны зависит не только от власти, но и от нравственной ответственности правителя перед народом и историей.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Пугачёвщина становится фоном для разговора о чести, милосердии и личном выборе, который определяет человеческую и гражданскую позицию.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поэта Россия связана с памятью, достоинством и преемственностью; она воспринимается как живая историческая реальность, а не как отвлечённый символ.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«Мёртвых душах» помещичья Россия выглядит духовно опустошённой: быт застывает, а люди теряют внутреннюю цель и чувство ответственности перед страной.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 Гоголя не отменяет тревоги: сатирическое изображение общества обнажает его нравственную неподвижность и скрытый кризис исторического развития.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судьба России у Гоголя связана с надеждой на очищение: будущее возможно только через преодоление внутренней пустоты и самообмана.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лирических отступлениях возникает образ Руси, способной к движению и обновлению, — страны, в которой ещё не исчерпана духовная энергия.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Русь между сатирой и духовным поиском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4303" y="1691638"/>
            <a:ext cx="731700" cy="731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чувство исторической тревоги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внутреннее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«Родина» любовь к стране строится не на громких декларациях, а на искреннем, личном переживании её природы, быта и народной жизни.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личности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Лермонтова часто чувствует разрыв между собой и обществом, и это придаёт размышлениям о России оттенок тревоги и внутреннего напряжения.
</a:t>
            </a:r>
            <a:endParaRPr lang="en-US" sz="1425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военной славе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«Бородине» прошлое воспринимается как источник национального достоинства: память о подвиге соединяет поколение современников с исторической стойкостью народа.
</a:t>
            </a:r>
            <a:endParaRPr lang="en-US" sz="1349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и неустойчивость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Лермонтова Россия выглядит могучей, но негармоничной: в её образе соединяются мощь, боль и ощущение исторической незавершённости.
</a:t>
            </a:r>
            <a:endParaRPr lang="en-US" sz="13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Некрасов: народ как главная опора страны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1840–1850-е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вводит в центр поэзии крестьян, бурлаков и женщин-тружениц, показывая их как носителей тяжёлого опыта и нравственной правды.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отмены крепостного права тема народной судьбы становится ещё острее: поэт связывает надежды на обновление с реальным положением простых людей.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«Кому на Руси жить хорошо» поиск счастья превращается в разговор о социальном неравенстве, боли народа и будущем России.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образа России у русских писателей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авторы по-разному расставляют акценты, но почти всегда соединяют историю страны с вопросом о человеке.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литературе образ России не сводится к власти или быту: он строится на балансе истории, народа и совести.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Пушкина, Гоголя, Толстого и Достоевского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78" y="1694650"/>
            <a:ext cx="548775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9516" y="3206828"/>
            <a:ext cx="750900" cy="600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116" y="3206828"/>
            <a:ext cx="750900" cy="600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Достоевский: Россия как нравственный и духовный выбор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как основание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Достоевского судьба России неотделима от веры: именно она удерживает человека от духовного распада, помогает преодолеть гордость и увидеть в ближнем не средство, а личность.
</a:t>
            </a:r>
            <a:endParaRPr lang="en-US" sz="1425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вместо насилия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показывает, что общество погибает там, где сострадание вытесняется жаждой силы. В его романах нравственная правота проверяется способностью жалеть, прощать и брать на себя чужую боль.
</a:t>
            </a:r>
            <a:endParaRPr lang="en-US" sz="1431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 Достоевского не равна произволу: она требует внутреннего закона. Поэтому будущее страны зависит не только от идей и реформ, но и от личной готовности отвечать за свой выбор.
</a:t>
            </a:r>
            <a:endParaRPr lang="en-US" sz="1456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как путь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«Дневнике писателя» и романах возникает мысль о духовном возрождении страны. Однако оно возможно лишь через отказ от насилия, фанатизма и самообмана, а не через внешнюю победу любой ценой.
</a:t>
            </a:r>
            <a:endParaRPr lang="en-US" sz="141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 год: проверка на 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война 1812 года показана не как цепь громких сражений, а как испытание всего народа. На первый план выходит терпение, взаимная поддержка и готовность защищать родную землю, когда рушатся привычные опоры.
</a:t>
            </a:r>
            <a:endParaRPr lang="en-US" sz="101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глазами множества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отвергает мысль о том, что ход истории определяют только великие личности. Его интересует движение тысяч незаметных людей, чьи решения, страхи и усилия вместе создают подлинную историческую картину страны.
</a:t>
            </a:r>
            <a:endParaRPr lang="en-US" sz="1015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сила и внутренняя правда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Россия сильна не блеском власти, а нравственной стойкостью простых людей. Именно эта общая внутренняя правда, по его мысли, делает победу не случайной, а выстраданной и заслуженной.
</a:t>
            </a:r>
            <a:endParaRPr lang="en-US" sz="1015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Толстой: народ, история и цена войны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0330" y="1432650"/>
            <a:ext cx="2554991" cy="227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судьбе России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авторы отвечали на один общий вопрос о будущем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вопрос о России раскрывается через разные жанры: от исторической повести до философского романа и рассказа-притчи.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XIX–XX веков; произведения Пушкина, Гоголя, Некрасова, Достоевского, Толстого, Солженицына
</a:t>
            </a:r>
            <a:endParaRPr lang="en-US" sz="10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распад старого мира в литературе начала XX века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902509" y="1581045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 год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русская революция усилила ощущение исторического кризиса. В литературе нарастает тревога: старые формы жизни еще существуют, но уже видна их неустойчивость и внутреннее истощение.
</a:t>
            </a:r>
            <a:endParaRPr lang="en-US" sz="1370" dirty="0"/>
          </a:p>
        </p:txBody>
      </p:sp>
      <p:sp>
        <p:nvSpPr>
          <p:cNvPr id="12" name="Text 3"/>
          <p:cNvSpPr txBox="1"/>
          <p:nvPr/>
        </p:nvSpPr>
        <p:spPr>
          <a:xfrm>
            <a:off x="1654009" y="3285253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1912–1916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предвоенные годы поэты и писатели всё чаще говорят о надвигающемся переломе. В текстах появляются мотивы ожидания беды, разлада между людьми и неуверенности в будущем.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288540" y="1581045"/>
            <a:ext cx="2933558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 год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ломают привычную картину мира. У Блока в «Двенадцати» революционный хаос соединён с мистическим ощущением новой эпохи, а старое и новое сталкиваются почти на глазах.
</a:t>
            </a:r>
            <a:endParaRPr lang="en-US" sz="1358" dirty="0"/>
          </a:p>
        </p:txBody>
      </p:sp>
      <p:sp>
        <p:nvSpPr>
          <p:cNvPr id="14" name="Text 5"/>
          <p:cNvSpPr txBox="1"/>
          <p:nvPr/>
        </p:nvSpPr>
        <p:spPr>
          <a:xfrm>
            <a:off x="5070120" y="3292070"/>
            <a:ext cx="2933700" cy="11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Бунин, Ахматова, Цветаева, Маяковский и Есенин по-разному переживают утрату, надежду и страх. Литература фиксирует не только перемену власти, но и трагедию исторического разрыва.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литературного осмысления судьбы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смену исторических эпох и способов разговора о стране в русской литературе.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и послевоенная литература о России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войне и лагерях показывают страну через предельный человеческий опыт. В центре оказываются не лозунги, а выживание, достоинство и способность сохранить себя в нечеловеческих обстоятельствах.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Шолохова и Твардовского тема России связана с фронтовой памятью и судьбой простого человека. Их тексты помогают увидеть, какой ценой даются победа, труд и восстановление после катастроф.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Солженицын, Распутин и Шукшин обращаются к нравственным основам жизни. Их герои часто оказываются один на один с выбором между удобством, совестью и верностью своему дому.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«Один день Ивана Денисовича», «Матренин двор» и «Прощание с Матёрой» напоминают: судьба страны измеряется не только историческими решениями, но и тем, как она обращается с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форма исторической памяти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произведения сохраняют не только события, но и то, как эпоха переживалась изнутри: страх, надежду, веру, утрату и чувство ответственности перед прошлым.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дома, народа и войны повторяются у разных авторов, потому что через них легче всего увидеть связь частной жизни с судьбой страны и семьи.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литература помогает понять, что историческая память — это не перечень дат, а живой нравственный опыт, который заставляет снова задавать вопросы о свободе, совести и будущем.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доминанты образа России в литературе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русская литература чаще всего говорит о стране через напряжённые и внутренне драматичные чувства.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тревога и страдание, но их уравновешивает надежда: это делает образ России сложным, а не однозначно трагическим.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русской литературы XIX–XX веков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для страны: сила государства или свобода личности? Русская литература снова и снова проверяет этот вопрос, показывая, что власть без нравственного основания легко теряет доверие общества.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 ли обновление без исторической утраты? Писатели предупреждают: перемены необходимы, но разрушение памяти и связей между поколениями делает будущее хрупким и неустойчивым.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народ и интеллигенция часто по-разному видят будущее? Литература подсказывает, что ответ на этот вопрос связан с личной ответственностью каждого за общее историческое движение.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прошлое без идеализации? Авторы учат видеть историю честно: помнить подвиг и достижения, но не закрывать глаза на насилие, бедность и внутренние разломы.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вопросы темы для итогового разговора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в литературе: история, совесть, 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показывает судьбу России как трудный, но открытый путь, где история, народ и личная совесть неразделимы; будущее страны зависит от памяти, ответственности и нравственного выбора.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2026-05-23T19:36:05Z</dcterms:created>
  <dcterms:modified xsi:type="dcterms:W3CDTF">2026-05-23T19:36:05Z</dcterms:modified>
</cp:coreProperties>
</file>