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видоизменённые побеги в природе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— особые растительные структуры с уникальными функциями.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Побег: строение и основные задачи
</a:t>
            </a:r>
            <a:endParaRPr lang="en-US" sz="3225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состоит из стебля, листьев и почек. Он обеспечивает рост, фотосинтез и обмен веществ, адаптируясь к условиям окружающей среды.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значение видоизменения побегов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накапливают воду и питательные вещества, позволяя растениям переживать неблагоприятные периоды. Например, клубни и луковицы служат хранилищами энергии.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ресурсов для выживания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меняют форму, чтобы противостоять засухе или холоду. Это эволюционное приспособление повышает шансы растения выжить в сложных условиях.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климату и среде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побегов способствуют вегетативному размножению и защите от животных, что улучшает выживаемость и распространение видов.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размножения и защиты
</a:t>
            </a:r>
            <a:endParaRPr lang="en-US" sz="1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Клубни: строение и примеры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— утолщённый подземный побег с глазками, где находятся почки. Он запасает крахмал и воду для поддержания жизнедеятельности растения зимой.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клубня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топинамбур имеют клубни. Они не только запасают вещества, но и служат для вегетативного размножения при посадке.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Луковицы: внутреннее строение и значение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обеспечивают быстрый рост побегов весной после зимы. Широко известны у лука, тюльпанов и нарциссов.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луковиц у растений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состоит из плотных сочных чешуй — видоизменённых листьев — и укороченного стебля. Она эффективно хранит питательные вещества.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луковицы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луковицы: сравнительный анализ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стеблевой орган с глазками, луковицы — укороченный побег с чешуйками. Оба обеспечивают выживание.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отражают разные биологические стратегии, но обе формы важны для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Корневище: структура и экологическая роль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 — подземный продолговатый побег с узлами и почками, способный ежегодно формировать новые побеги и корни.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корневища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Ирис, пырей и ландыш используют корневища для выживания и успешного распространения в природе.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растениям быстро размножаться и образовывать плотные заросли, поддерживая устойчивость в сложных условиях.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важность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Усы: специализированные побеги для размножения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— тонкие длинные побеги над поверхностью почвы, формирующиеся в тёплый период года. Они помогают растению распространяться.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усов появляются почки, которые при контакте с землёй укореняются и дают начало новым растениям.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усами, как земляника и хлорофитум, быстро занимают новые территории, увеличивая свою популяцию.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даёт преимущество в конкуренции за пространство и ресурсы в природных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усов и образование новых растений
</a:t>
            </a:r>
            <a:endParaRPr lang="en-US" sz="2566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состоят из длинных междоузлий, соединяющих почки, расположенные на концах побегов. При соприкосновении с почвой почка начинает укореняться.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новое растение, которое иногда отделяется от материнского и начинает самостоятельное существование, увеличивая численность вида.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Колючки: видоизменённые побеги для защиты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— жёсткие и острые побеги, растущие из пазух листьев. Они служат барьером против животных, предотвращая поедание и повреждение растения.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колючек от шипов в том, что колючки являются видоизменёнными побегами, а шипы — преобразованными клетками кожицы.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Усики: побеги для опоры у вьющихся растений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представляют собой тонкие побеги, закручивающиеся спиралью. Они используются растениями для закрепления на опорах, что помогает им подниматься вверх и получать больше света.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распространены у таких растений, как виноград, горох и тыква. Усики обеспечивают устойчивость и позволяют растениям эффективно осваивать вертикальные поверхности.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видоизменённых побегов: сравнительная схема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функция поддерживается определённым типом побегов, что повышает выживаемость растений в разнообразных условиях.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ботанике,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побегами способствует адаптации растений к разным средам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Побеги-суккуленты: приспособление к недостатку воды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Суккулентные побеги, встречающиеся у кактусов и очитка, накапливают воду в специализированных тканях, что позволяет им выживать во время длительных засух.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побеги имеют утолщённую структуру, минимизирующую испарение, что особенно важно в жарком и сухом климате пустынь.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обеспечивают не только выживание, но и благоприятное развитие растения при экстремальных условиях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072" y="1574700"/>
            <a:ext cx="2717106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типов видоизменённых побегов и примеры растений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форм и примеры растений, демонстрирующие приспособления к среде обитания.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отражает многогранность адаптаций к различным экологическим нишам.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видоизменённых побегов для человека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и луковицы лука являются важными продуктами питания во многих странах. Они содержат витамины и минералы, необходимые для здоровья человека.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Питательность клубней и луковиц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ирисы ценятся за свою красоту и используются в ландшафтном дизайне и цветоводстве. Видоизменённые побеги обеспечивают быстрый рост и цветение.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значение растений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Настои и отвары из ландыша и ириса применяются в народной медицине для лечения различных заболеваний. Их свойства связаны с биохимическим составом побегов.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применения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видоизменённых побегов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растениям выживать в суровых условиях, таких как засуха, холод или заболоченные территории, обеспечивая необходимые ресурсы и защиту.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формирования плотных зарослей и ковров, эти побеги способствуют укреплению почвы и предотвращают эрозию.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видоизменённые побеги поддерживают биоразнообразие и восстанавливают экосистемы, например, в пустынях или болотах.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возникали независимо у многих растений, что отражает параллельную эволюцию и адаптацию к схожим условиям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паслёновых и топинамбура показывают сходные функции, несмотря на разное происхождение, что свидетельствует о пластичности побеговой 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способствуют расширению ареалов растений и освоению новых экологических ниш, повышая их выживаемость.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форм и функций демонстрирует динамичность эволюционных процессов и способность к быстрому приспособлению.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и пластичность побегов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формы среди видоизменённых побегов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росянки, имеют побеги, специализирующиеся на ловле насекомых, что помогает им получать дополнительные питательные вещества.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Побеги-ловушки росянок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корневища служат не только для подпитки, но и для закрепления растения на поверхности, обеспечивая дополнительное питание и опору.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корневища орхидей
</a:t>
            </a:r>
            <a:endParaRPr lang="en-US" sz="1399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побеги с уникальными адаптациями, например, цепляющиеся усики и колючки, которые обеспечивают безопасность и устойчивость в растительном сообществе.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с необычным строением
</a:t>
            </a:r>
            <a:endParaRPr lang="en-US" sz="13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видоизменённых побегах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использование картофеля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был завезён в Россию Петром I в XVIII веке. Его клубни стали важным пищевым продуктом и основой сельского хозяйства в стране.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луковиц и народная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некоторых тюльпанов содержат вещества, отпугивающие вредителей. Корневища имбиря широко используются как в кулинарии, так и в народной медицине благодаря своим лечебным свойствам.
</a:t>
            </a:r>
            <a:endParaRPr lang="en-US" sz="15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видоизменённых побегов в природе и жизни человека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видоизменённых побегов раскрывает механизмы адаптации и выживания растений. Эти структуры имеют важное экологическое, хозяйственное и культурное значение.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2026-05-07T15:15:20Z</dcterms:created>
  <dcterms:modified xsi:type="dcterms:W3CDTF">2026-05-07T15:15:20Z</dcterms:modified>
</cp:coreProperties>
</file>