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Пастернак: поэт, прозаик, переводчик, нобелевский лауреат
</a:t>
            </a:r>
            <a:endParaRPr lang="en-US" sz="336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свободы, совести и высокой художественной честности.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литература переломного 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путь начался в Серебряный век и прошёл через революции, идеологический контроль и культурную изоляцию. Пастернак сумел соединить традицию XIX века с поисками XX столетия, сохранив независимый голос и нравственную напряжённость слова.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ранние культурные влияния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художников и музыкантов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вырос в московской среде, где искусство было частью повседневной жизни. В доме семьи встречались люди разных направлений, а разговоры о живописи, музыке и литературе рано приучили его к культуре как к живому опыту.
</a:t>
            </a:r>
            <a:endParaRPr lang="en-US" sz="955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Отец-художник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Пастернак привил сыну внимание к зрительному образу, композиции и точной детали. От него Борис унаследовал способность видеть мир как динамическую картину, где каждое впечатление имеет цвет, ритм и внутреннюю логику.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Мать, пианистка Розалия Кауфман, и круг семейных знакомств усилили интерес к музыке. Эта ранняя школа слуха позже проявилась в ритмической свободе стихов, их звучности и особой интонационной гибкости.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выдающихся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бывали Лев Толстой, Александр Скрябин, художники, литераторы и учёные. Такое окружение сформировало у Пастернака представление о культуре как о пространстве диалога, поиска и духовной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музыки и философии к поэзии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начавшийся с музыки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Пастернак всерьёз готовился стать композитором и долго занимался музыкой. Он воспринимал её как форму точного, почти математического выражения чувства. Однако со временем стало ясно, что его собственный голос ищет не ноты, а слово и образ.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Марбургский университет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1912 году Пастернак учился в Марбурге и изучал философию. Знакомство с неокантианством помогло ему глубже задуматься о границах познания, свободе личности и ответственности выбора. Этот опыт придал его будущей поэзии внутреннюю интеллектуальную напряжённость.
</a:t>
            </a:r>
            <a:endParaRPr lang="en-US" sz="80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поэта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композиторской карьеры не был потерей, а стал творческим поворотом. Пастернак нашёл в слове инструмент, который позволил соединить мысль, звук и чувство. Так музыка не исчезла из его жизни, а перешла в строение стиха и интонацию поэзии.
</a:t>
            </a:r>
            <a:endParaRPr lang="en-US" sz="8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Пастернака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оси времени особенно заметны переходы от поэзии к переводу и затем к роману.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длительный творческий путь, в котором кульминацией стала поздняя проза и международное признание.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Б. Л. Пастернака; общепринятые биографические сведения.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поэтические книги и поиск собственного голоса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Дебютная 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«Близнец в тучах» обозначил Пастернака как автора, не похожего на современников. Уже здесь заметны густая образность, неожиданные сравнения и стремление передать не событие, а напряжение переживания в его самом начале.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 привычной речью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«Поверх барьеров» поэт ещё решительнее отходит от ровной традиционной интонации. Его стихи строятся на резких переходах, сложном синтаксисе и ощущении, что мысль рождается прямо в момент речи.
</a:t>
            </a:r>
            <a:endParaRPr lang="en-US" sz="974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стихия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Пастернака наполнена ветром, дождём, снегом, громом и светом. Природа у него не декорация, а сила, через которую раскрываются внутреннее состояние человека и движение исторического времени.
</a:t>
            </a:r>
            <a:endParaRPr lang="en-US" sz="974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внутреннего ритма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книгах поэт ищет собственный ритм, не совпадающий с привычной размеренностью стиха. Звуковая насыщенность и необычный порядок слов создают ощущение живой, постоянно меняющейся речи.
</a:t>
            </a:r>
            <a:endParaRPr lang="en-US" sz="97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«Сестра моя — жизнь» как поэтический прорыв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язык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лето, гроза, сад, ночь и свет становятся не просто пейзажем, а способом говорить о внутренней жизни. Каждая деталь природы у Пастернака несёт эмоциональный и духовный смысл.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поражает свободой ритма и необычайной звуковой насыщенностью. Стих кажется не записанным заранее, а возникающим на слух, что делает интонацию особенно живой, стремительной и убедительной.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ранней лирики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Пастернак достигает редкого единства мысли, чувства и образа. «Сестра моя — жизнь» закрепила за ним репутацию поэта, способного превращать личное переживание в событие русской литературы.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возник в 1917–1918 годах, когда привычный мир менялся на глазах. Личное чувство в книге постоянно соотнесено с историческим переломом, поэтому любовь и время звучат как единое переживание.
</a:t>
            </a:r>
            <a:endParaRPr lang="en-US" sz="9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переводческая работа в 1920–1930-е годы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Работа, ставшая опорой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1920–1930-е годы перевод стал для Пастернака не второстепенным занятием, а важной частью жизни. Он обращался к Гёте, Шиллеру, Байрону, Шекспиру и другим классикам, сохраняя высокий уровень художественной дисциплины. Перевод помогал ему оставаться в литературе даже в сложные годы.
</a:t>
            </a:r>
            <a:endParaRPr lang="en-US" sz="725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стремился не к механической точности, а к передаче живой энергии оригинала. Его переводы ценились за звучность, выразительность и ощущение дыхания текста. Он умел сделать так, чтобы иностранная классика звучала по-русски естественно и убедительно.
</a:t>
            </a:r>
            <a:endParaRPr lang="en-US" sz="76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идеологического давления перевод был ещё и способом сохранить творческую свободу. Работая с мировой классикой, Пастернак опирался на более широкую культурную традицию и тем самым защищал собственное художественное достоинство.
</a:t>
            </a:r>
            <a:endParaRPr lang="en-US" sz="8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Пастернака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известные книги и тексты Пастернака показывают развитие его художественного пути от поэзии к прозе и переводу.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Пастернака развивается как единая система: поэзия, проза и перевод взаимно дополняют друг друга.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биография и библиография Б. Л. Пастернака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мотивы лирики Пастернака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Пастернака не фон, а действующая сила. Свет, снег, дождь, ветер и смена времён года помогают показать внутреннее состояние героя и напряжение самого момента.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постоянно ощущает хрупкость мгновения и его связь с историей. В его стихах время не абстрактно: оно переживается как живая среда, в которой человек делает нравственный выбор.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совесть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Пастернака связана с ответственностью, верностью и духовной честностью. Лирический герой ищет не только чувство, но и нравственную опору, без которой невозможно внутреннее равновесие.
</a:t>
            </a:r>
            <a:endParaRPr lang="en-US" sz="697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 судьба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для Пастернака — способ понять мир и собственную судьбу. Через слово он соединяет личное переживание, точность наблюдения и философское размышление о предназначении человека.
</a:t>
            </a:r>
            <a:endParaRPr lang="en-US" sz="7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Пастернака в школьном и культурном каноне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«Февраль. Достать чернил и плакать!..», «Зимняя ночь» и «Во всём мне хочется дойти до самой сути» стали частью культурной памяти благодаря ясной интонации и глубокой внутренней напряжённости.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взгляд эти тексты звучат почти разговорно, но за этой естественностью скрыта сложная философия переживания, где каждое слово открывает несколько уровней смысла и эмоционального движения.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и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строит стихотворение на столкновении света и тьмы, тревоги и надежды, внешней точности и обобщения, превращая природную деталь в знак человеческой судьбы и духовного выбора.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роман «Доктор Живаго»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показывает переход от исторического фона к личной драме и нравственному итогy героев.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центр романа «Доктор Живаго»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90475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выше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показывает человека не винтиком эпохи, а самостоятельной нравственной силой. Герой романа ценен именно способностью сохранять внутреннее достоинство, когда внешние обстоятельства требуют подчинения.
</a:t>
            </a:r>
            <a:endParaRPr lang="en-US" sz="951" dirty="0"/>
          </a:p>
        </p:txBody>
      </p:sp>
      <p:sp>
        <p:nvSpPr>
          <p:cNvPr id="9" name="Text 3"/>
          <p:cNvSpPr txBox="1"/>
          <p:nvPr/>
        </p:nvSpPr>
        <p:spPr>
          <a:xfrm>
            <a:off x="372891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насилию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романа жестокость разрушает не только судьбы, но и саму ткань человеческих отношений. Поэтому отказ принять насилие как норму становится формой духовного сопротивления.
</a:t>
            </a:r>
            <a:endParaRPr lang="en-US" sz="1051" dirty="0"/>
          </a:p>
        </p:txBody>
      </p:sp>
      <p:sp>
        <p:nvSpPr>
          <p:cNvPr id="10" name="Text 4"/>
          <p:cNvSpPr txBox="1"/>
          <p:nvPr/>
        </p:nvSpPr>
        <p:spPr>
          <a:xfrm>
            <a:off x="647530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 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опора для героя — любовь, память, творчество и честность перед собой. Эти ценности помогают сохранить свободу совести даже тогда, когда история становится источником катастрофы.
</a:t>
            </a:r>
            <a:endParaRPr lang="en-US" sz="10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реакция на «Доктора Живаго»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один год пришлись сразу три события, связанные с премией и кампанией давления, поэтому именно 1958-й стал точкой наибольшего общественного накала.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резкое смещение от международного признания к внутреннему политическому конфликту, причём противоречие достигло пика в 1958 году.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Б. Л. Пастернака и хронологии публикации романа «Доктор Живаго», 1957–1958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и политический конфликт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1957: публикация за рубежом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«Доктор Живаго» впервые был опубликован за пределами СССР, что сразу привлекло к нему внимание мировой литературной общественности и вызвало резкую настороженность советских властей.
</a:t>
            </a:r>
            <a:endParaRPr lang="en-US" sz="932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1958: присуждение премии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Шведская академия присудила Пастернаку Нобелевскую премию за лирику и продолжение традиций русской эпической прозы, высоко оценив масштаб его художественного наследия.
</a:t>
            </a:r>
            <a:endParaRPr lang="en-US" sz="992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1958: кампания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советской прессе начались жёсткие обвинения и публичное осуждение писателя. Награда была представлена как политически нежелательная, а сам Пастернак оказался под сильнейшим давлением.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1958: отказ от награды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дальнейших репрессий против себя и близких, Пастернак был вынужден отказаться от премии. Этот эпизод стал символом столкновения искусства с идеологическим контролем.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лирика: мудрость, простота, итог 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Примирение с 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«Когда разгуляется» отмечен мотивами благодарности, принятия прожитого и тихого согласия с миром. В этих текстах чувствуется зрелость человека, прошедшего через тяжёлые исторические испытания.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судьба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сосредоточена на человеческом предназначении, памяти и неотменимости времени. Поэт не уходит от сложных вопросов, но отвечает на них сдержаннее и мудрее.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творческого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финальных стихах особенно заметно соединение простоты и глубины. Они подводят итог всей поэтической биографии Пастернака, сохраняя его узнаваемую интонацию и духовную требовательность.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стихах Пастернак отказывается от чрезмерной усложнённости ради большей ясности. Мысль звучит спокойнее, но остаётся точной, насыщенной и внутренне напряжённой.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 оценках современников и исследователей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оценок показывает, что Пастернак воспринимается одновременно как новатор формы, крупный лирик и автор мирового масштаба.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читательские сообщества по-разному акцентируют Пастернака, но все сходятся в признании его художественной точности, музыкальности и интеллектуальной глубины.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критика, учебная традиция, оценки современников Б. Л. Пастернака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53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поэтика Пастернака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строит образ на неожиданном сближении явлений, поэтому привычные предметы обретают свежий смысл. Его метафоры не украшают текст, а раскрывают скрытую связь мира и чувства.
</a:t>
            </a:r>
            <a:endParaRPr lang="en-US" sz="807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Пастернака отличаются сильной звуковой организацией: ритм, повтор, интонационный скачок создают ощущение живого дыхания речи и передают внутреннее движение мысли.
</a:t>
            </a:r>
            <a:endParaRPr lang="en-US" sz="876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детали природы и быта всегда значимы. Конкретная вещь у Пастернака не случайна: она помогает увидеть время, пространство и состояние человека в едином образе.
</a:t>
            </a:r>
            <a:endParaRPr lang="en-US" sz="898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перспектива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событие у Пастернака почти всегда ведёт к размышлению о судьбе, свободе и ответственности. Поэтому его поэтика соединяет наблюдение, переживание и мировоззренческий вывод.
</a:t>
            </a:r>
            <a:endParaRPr lang="en-US" sz="822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Пастернака для русской культуры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эпох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соединил поэтическую традицию XIX века с художественными поисками XX столетия. Благодаря этому его тексты читаются как продолжение классики и одновременно как смелый шаг вперёд.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гражданской 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остался в памяти как художник, не отказавшийся от нравственной самостоятельности. Его биография напоминает, что литературный талант особенно значим, когда он соединён с ответственностью перед временем.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литературу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поэзия, проза и переводы повлияли на последующие поколения писателей и переводчиков. Он показал, что точность слова может сочетаться с внутренней свободой и высокой художественной смелостью.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Пастернак: свобода, совесть, слово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 остался в русской культуре как поэт внутренней свободы и художественной честности. Его стихи, переводы и «Доктор Живаго» убеждают: слово способно сохранять достоинство человека даже в эпоху страха и насилия.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2026-05-27T12:01:34Z</dcterms:created>
  <dcterms:modified xsi:type="dcterms:W3CDTF">2026-05-27T12:01:34Z</dcterms:modified>
</cp:coreProperties>
</file>