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прямых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прямые связаны между собой на плоскости и в пространстве.
</a:t>
            </a:r>
            <a:endParaRPr lang="en-US" sz="318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7 классе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читать чертежи, понимать схемы и точно строить фигуры. Она учит различать прямые на плоскости и в пространстве, а также готовит к изучению углов и параллельности. Она встречается почти в каждой геометрической задаче и в реальных объектах вокруг нас.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взаимного расположения прямых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две прямые могут иметь одну общую точку. Тогда они пересекаются, а в месте встречи образуются углы, по которым удобно делать выводы о свойствах линий.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лежат в одной плоскости и не имеют общих точек, они параллельны. Такое расположение сохраняется при любом продолжении линий, поэтому расстояние между ними остаётся постоянным.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две прямые полностью накладываются друг на друга. В этом случае у них бесконечно много общих точек, хотя на чертеже это может выглядеть как одна линия.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пространстве появляется ещё один случай: прямые могут не пересекаться и не быть параллельными. Тогда они лежат в разных плоскостях и называются скрещивающимися.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 — самый быстрый ориентир при разборе рисунка или модели.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«Взаимное расположение прямых».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общих точек бывает у прямых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 означает пересечение; отсутствие точек требует проверить плоскость; бесконечное число точек указывает на совпадение.
</a:t>
            </a:r>
            <a:endParaRPr lang="en-US" sz="11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 пересечения образуются четыре угла. Их удобно сравнивать между собой, потому что вертикальные углы равны, а соседние углы образуют прямую линию.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имеют ровно одну общую точку. Именно в ней линии встречаются, а дальше расходятся в разные стороны, образуя наглядный и удобный для измерений рисунок.
</a:t>
            </a:r>
            <a:endParaRPr lang="en-US" sz="1253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можно увидеть на перекрёстке дорог, в пересечении линий на чертеже и в вершинах многоугольника, где стороны сходятся в одной точке.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угла смежные, их сумма равна 180°. Это свойство помогает находить неизвестные величины в задачах, даже когда на рисунке не подписаны все значения.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их признаки на рисунках
</a:t>
            </a:r>
            <a:endParaRPr lang="en-US" sz="3071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 одной плоскости и не пересекаются ни при каком продолжении. На чертеже они выглядят как линии с одинаковым направлением.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параллельными прямыми расстояние везде одинаковое. Именно поэтому их удобно использовать в чертежах, разметке и построениях, где важна точность и аккуратность.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линии легко заметить в рельсах, строках тетради, противоположных сторонах прямоугольника и одинаково расположенных полках или перекладинах.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пересекающихся и параллельных прямых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основных случая по самым важным признакам.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дают одну точку встречи, а параллельные сохраняют одинаковое направление и не имеют общих точек.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«Взаимное расположение прямых».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Скрещивающиеся прямые в пространстве
</a:t>
            </a:r>
            <a:endParaRPr lang="en-US" sz="3114" dirty="0"/>
          </a:p>
        </p:txBody>
      </p:sp>
      <p:sp>
        <p:nvSpPr>
          <p:cNvPr id="9" name="Text 2"/>
          <p:cNvSpPr txBox="1"/>
          <p:nvPr/>
        </p:nvSpPr>
        <p:spPr>
          <a:xfrm>
            <a:off x="695400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Скрещивающиеся прямые не пересекаются и не являются параллельными. Их главное отличие в том, что они находятся в разных плоскостях и не имеют общей точки.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305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такой случай рассматривают на модели куба или прямоугольного параллелепипеда. Там удобно увидеть, что некоторые рёбра расположены по-разному в пространстве.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75209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не имеют общих точек и при этом нельзя поместить их в одну плоскость, то это скрещивающиеся прямые. Важно проверять именно положение в пространстве.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взаимного расположения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распознавания случая по рисунку или модели.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решения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признака полезны при работе с чертежами и построениями. Сначала находят нужные углы, затем сравнивают их и делают вывод о взаимном расположении прямых.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односторонних внутренних углов равна 180°, прямые тоже параллельны. Такой способ помогает установить параллельность даже тогда, когда прямые сами не пересекаются на рисунке.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пересечены секущей и накрест лежащие углы равны, то прямые параллельны. Этот признак часто используют в доказательствах и при проверке чертежей.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основной признак прямого угла и важная опора для точных построений на чертеже.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угол образуют перпендикулярные прямые при пересечении.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прямого угла в школьной геометрии,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позволяют быстро находить неизвестные значения на рисунке без дополнительных построений.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свойства углов при пересечении прямых, 7 класс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пересечении двух прямых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дают равенство, смежные — сумму 180°, а прямой угол сразу указывает на перпендикулярность.
</a:t>
            </a:r>
            <a:endParaRPr lang="en-US" sz="12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перпендикулярные линии вокруг нас
</a:t>
            </a:r>
            <a:endParaRPr lang="en-US" sz="243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и строки тетради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железной дороге рельсы идут рядом и не сходятся, поэтому их удобно сравнивать с параллельными прямыми. Похожий рисунок можно увидеть в тетрадных строках: одинаковое направление и постоянное расстояние между линиями помогают писать ровно.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комнаты и рамки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Стыки стены, пола и потолка показывают прямые углы в реальном пространстве. Такие же отношения легко заметить в прямоугольной рамке, дверном проёме или в углах листа бумаги, где линии пересекаются строго под 90°.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Сетки и разметка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доска, спортивная разметка и компьютерная графика часто строятся на пересечении параллельных и перпендикулярных линий. Благодаря этому изображения выглядят аккуратно, а схемы — понятными и удобными для чтения.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нужный признак по числу общих точек, положению прямых и виду углов.
</a:t>
            </a:r>
            <a:endParaRPr lang="en-US" sz="1175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общие точки, затем — принадлежность одной плоскости. Это позволяет отличить параллельные прямые от скрещивающихся.
</a:t>
            </a:r>
            <a:endParaRPr lang="en-US" sz="1154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взаимного расположения прямых, 7 класс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признак использовать в задаче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056" y="15339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6994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обозначения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удобно называть строчными буквами a, b, c или обозначать по двум точкам, например AB и CD. Главное — сохранять единый способ записи в решении.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прямых, пересекающихся под прямым углом, пишут a ⟂ b. В тетради важно аккуратно отмечать угол 90°, точки пересечения и все нужные подписи.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не пересекаются и лежат в одной плоскости, используют запись a ∥ b. Такой знак сразу показывает, что линии имеют одно направление.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 запись в тетради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виды прямых помогают строить схемы, разметку и понятные изображения в разных областях.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из учебного материала по геометрии, 7 класс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тема взаимного расположения прямых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сферы используют одни и те же геометрические связи: параллельность, пересечение и прямой угол.
</a:t>
            </a:r>
            <a:endParaRPr lang="en-US" sz="12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разные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пересекающиеся прямые ошибочно принимают за скрещивающиеся. Чтобы не ошибиться, сначала ищут общую точку, а затем проверяют, лежат ли прямые в одной плоскости.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все непересекающиеся параллельными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неверно в пространстве: две прямые могут не пересекаться и при этом быть скрещивающимися. Поэтому одного факта отсутствия общей точки недостаточно для вывода.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есть угол 90°, его нужно выделить сразу. Именно он часто подсказывает, что прямые перпендикулярны, а не просто пересекаются под любым углом.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свойства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 имеют разные признаки: одни в сумме дают 180°, другие равны. Невнимательность к этим отношениям приводит к неправильным вычислениям.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данным условия и чертежа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свойства, которые нужно запомнить
</a:t>
            </a:r>
            <a:endParaRPr lang="en-US" sz="2885" dirty="0"/>
          </a:p>
        </p:txBody>
      </p:sp>
      <p:sp>
        <p:nvSpPr>
          <p:cNvPr id="10" name="Text 2"/>
          <p:cNvSpPr txBox="1"/>
          <p:nvPr/>
        </p:nvSpPr>
        <p:spPr>
          <a:xfrm>
            <a:off x="695350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пересекаются, вертикальные углы оказываются равными. Это свойство помогает быстро находить неизвестные значения на чертеже и проверять правильность построения.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55397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образуют развернутый угол, поэтому их сумма равна 180°. Это правило удобно использовать, когда один из углов уже известен.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15384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под углом 90°. Вокруг точки пересечения получается четыре одинаковых прямых угла, и каждый из них можно обозначить как прямой.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75372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 одной плоскости и не имеют общих точек. Даже при продолжении они не пересекутся, если сохраняют одно направление.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935233" y="2099401"/>
            <a:ext cx="1491967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Скрещивающиеся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пространстве две прямые могут не пересекаться и при этом не быть параллельными. Такой случай называют скрещиванием: линии лежат в разных плоскостях.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унести с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прямых определяют по общим точкам, углам и положению в плоскости. Эти признаки помогают уверенно решать задачи, строить чертежи и замечать геометрию в окружающем мире.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2026-05-28T23:37:17Z</dcterms:created>
  <dcterms:modified xsi:type="dcterms:W3CDTF">2026-05-28T23:37:17Z</dcterms:modified>
</cp:coreProperties>
</file>