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кровотечениях и ранениях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быстро остановить кровь и не навредить ране?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Травма может случиться на тренировке, в кабинете труда, дома или на улице. В первые минуты важно не растеряться: оценить опасность, остановить кровотечение и вовремя вызвать помощь.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школьнику важно уметь действовать быстро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кровотечений и их основные признаки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Артериальное кровотечение узнают по ярко-алой крови и пульсирующему выбросу. Оно особенно опасно, потому что кровь теряется очень быстро.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Венозное кровотечение обычно сопровождается тёмной кровью, которая течёт равномерно. При глубокой ране оно тоже может привести к значительной потере крови.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Капиллярное кровотечение выглядит как медленное сочение крови по всей поверхности повреждения. Чаще всего оно не угрожает жизни, но требует обработки и повязки.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кровотечение подозревают при бледности, слабости, холодном поте, жажде, головокружении и ухудшении сознания. Опасность в том, что оно не всегда заметно снаружи.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951998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кровотечений и первая помощь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внешний вид кровотечения связан со скоростью потери крови и первым действием.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идёт потеря крови, тем выше опасность и тем срочнее нужны меры остановки кровотечения.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опасности разных видов кровотечения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наружном кровотечении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приоритете остановки кровопотери перед обработкой 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давление и давящая повязка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давящая повязка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Повязка удерживает салфетку и усиливает сдавление тканей. Она особенно полезна, когда нужно сохранить давление во время ожидания помощи или при движении пострадавшего.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остановить кровотечение на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рану накладывают стерильную салфетку, бинт или чистую ткань и прижимают непрерывно. Давление не ослабляют раньше времени, чтобы дать сосудам сузиться и снизить кровопотерю.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эффективности — прекращение кровотечения и исчезновение пульсирующего выброса крови. Жгут — мера спасения жизни, а не обычный способ обработки раны.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 используют только при массивном кровотечении из конечности, если прямое давление не помогает или его невозможно поддерживать достаточно долго.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Накладывают жгут выше раны, не на сустав, и обязательно фиксируют время. Это важно для медиков, которые будут дальше оказывать помощь.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применяется жгут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 типичным бытовым, школьным и спортивным травмам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травмы возникают там, где человек спешит, отвлекается или действует без защиты: дома, на тренировке и по дороге.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должна начинаться с быта и спорта: именно там риск ранений наиболее высок.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причины ранений у подростков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3180415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4256" y="1285525"/>
            <a:ext cx="169650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81" y="1301558"/>
            <a:ext cx="218400" cy="1941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поверхностной раны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обработки накладывают стерильную салфетку, бинт или пластырь. Это защищает рану от загрязнения и помогает ей заживать без осложнений.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Стерильная повязка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Кожу вокруг повреждения обрабатывают антисептиком, но не заливают его внутрь раны. Так уменьшают риск инфекции и лишнего раздражения тканей.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Антисептик вокруг раны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рану аккуратно промывают чистой водой, чтобы удалить грязь, песок и мелкие частицы. Сильную струю не направляют глубоко в ткани.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Промывание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Ссадины, порезы и рваные раны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Ссадина после падения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локте осталась широкая ссадина после падения на асфальт. Крови немного, но кожа сильно жжёт, а в поверхности заметны песок и мелкие камешки. Именно загрязнение делает такую рану особенно неприятной и требует аккуратного промывания.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Порез острым предметом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 аккуратно разошлись по линии почти ровного пореза от стекла или ножа. Края раны выглядят чёткими, а кровь выступает быстрее, чем при ссадине. Такие повреждения важно быстро закрыть повязкой и не трогать лишний раз.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Рваная рана от удара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разорвалась неровно, будто её потянули и смяли. По краям заметны повреждённые ткани, а вокруг — отёк и загрязнение, из-за чего возрастает риск инфекции. В такой ситуации особенно важно не откладывать помощь и оценить глубину травмы.
</a:t>
            </a:r>
            <a:endParaRPr lang="en-US" sz="102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Действия, которые ухудшают состояние пострадавшего
</a:t>
            </a:r>
            <a:endParaRPr lang="en-US" sz="2215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извлекайте из раны нож, стекло, щепку или другой предмет, если он глубоко застрял: он может временно сдерживать кровотечение, а его удаление резко усилит потерю крови.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снимайте уже пропитанную кровью повязку без необходимости: если она удерживает кровотечение, лучше наложить сверху новый слой и продолжить давление на рану.
</a:t>
            </a:r>
            <a:endParaRPr lang="en-US" sz="1192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присыпайте повреждение порошками, не прикладывайте вату и не промывайте глубокую рану сильной струёй: это заносит загрязнение, травмирует ткани и мешает остановке крови.
</a:t>
            </a:r>
            <a:endParaRPr lang="en-US" sz="1125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оставляйте пострадавшего одного, если кровотечение продолжается, появилась слабость, бледность или головокружение: состояние может ухудшиться быстро, и требуется постоянное наблюдение.
</a:t>
            </a:r>
            <a:endParaRPr lang="en-US" sz="110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алгоритм первой помощи при кровотечении; дата не указана.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внешне умеренной травме ухудшение может идти незаметно, поэтому важно оценивать не только рану, но и общее состояние человека.
</a:t>
            </a:r>
            <a:pPr algn="l" indent="0" marL="0">
              <a:lnSpc>
                <a:spcPct val="150000"/>
              </a:lnSpc>
              <a:buNone/>
            </a:pPr>
            <a:r>
              <a:rPr lang="en-US" sz="12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признаков появляется, тем выше вероятность шока и тем срочнее нужна помощь. Источник: учебный алгоритм оценки кровопотери.
</a:t>
            </a:r>
            <a:endParaRPr lang="en-US" sz="1209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нарастают признаки кровопотери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Тревогу вызывают боль в животе, груди или в области травмы, а также синяки без очевидной причины, нарастающая слабость и выраженная бледность.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признаки — жажда, сонливость, головокружение, рвота с кровью, чёрный стул и ухудшение сознания. Они требуют немедленного вызова 112.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Пострадавшему нужен покой, горизонтальное или удобное полусидячее положение и контроль дыхания. Давать еду, питьё или нагрузку без указания медиков нельзя.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внутреннего кровотечения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812357"/>
            <a:ext cx="4152000" cy="18195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аптечки первой помощи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средства помогают быстро закрыть рану, уменьшить кровопотерю и снизить риск инфицирования.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минимальный комплект позволяет действовать быстро и безопасно до прибытия медиков.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Минимальный набор для оказания первой помощи при ранениях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вызов 112, а когда достаточно наблюдения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оценке глубины раны, объёма кровопотери и общего состояния пострадавшего.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и подростков страх и сильные эмоции могут усиливать слабость, поэтому важно говорить спокойно, действовать уверенно и не допускать лишней суеты вокруг пострадавшего.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Необходимы фиксация повреждённой конечности, постоянный контроль сознания и дыхания, а также быстрая передача информации взрослым и вызов медицинской помощи при ухудшении состояния.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помощи детям и подросткам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первой помощи; дата не указана.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особенно опасны, когда человек действует без плана: в такой ситуации легко потерять время и усилить кровопотерю.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вред дают промедление и неправильное применение жгута, потому что они напрямую увеличивают риск тяжёлой кровопотери.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чаще всего ухудшают исход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456" y="15052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294" y="1501300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0156" y="1527040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6456" y="3295965"/>
            <a:ext cx="218400" cy="174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00056" y="3295965"/>
            <a:ext cx="218400" cy="1747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ранений и кровотечений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406500" y="1966000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шлемы, щитки и другую экипировку на тренировках и соревнованиях, если это предусмотрено правилами вида спорта и помогает снизить риск травмы.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950050" y="1408675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 спорте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280100" y="1966000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Ножи, ножницы, стекло и канцелярские лезвия держите под контролем: работайте аккуратно, не отвлекайтесь и не передавайте их броском.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3823650" y="1408675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предметы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6130200" y="1966000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Закрытая обувь на улице и подходящая одежда уменьшают риск порезов, проколов и ссадин, особенно при прогулках, уборке и активных играх.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6673750" y="1408675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одежда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06500" y="3734925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рабочем месте, в классе и дома убирайте лишние предметы, чтобы не споткнуться, не уронить тяжёлый предмет и не пораниться о мусор.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950050" y="3177600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 дисциплина
</a:t>
            </a:r>
            <a:endParaRPr lang="en-US" sz="1200" dirty="0"/>
          </a:p>
        </p:txBody>
      </p:sp>
      <p:sp>
        <p:nvSpPr>
          <p:cNvPr id="22" name="Text 10"/>
          <p:cNvSpPr txBox="1"/>
          <p:nvPr/>
        </p:nvSpPr>
        <p:spPr>
          <a:xfrm>
            <a:off x="3280100" y="3734925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действия лучше не выполнять одному: рядом всегда проще заметить проблему, быстро вызвать помощь и не допустить ухудшения последствий травмы.
</a:t>
            </a:r>
            <a:endParaRPr lang="en-US" sz="1100" dirty="0"/>
          </a:p>
        </p:txBody>
      </p:sp>
      <p:sp>
        <p:nvSpPr>
          <p:cNvPr id="23" name="Text 11"/>
          <p:cNvSpPr txBox="1"/>
          <p:nvPr/>
        </p:nvSpPr>
        <p:spPr>
          <a:xfrm>
            <a:off x="3823650" y="3177600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 одиночку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памятка действий при кровотечении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Остановить кровотечение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оцените место происшествия, защитите руки и начните прямое давление на рану, не теряя времени на второстепенные действия.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Вызвать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сильном кровотечении, глубокой ране, потере сознания или сомнении в тяжести состояния немедленно звоните 112.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Закрыть рану и наблюдать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Наложите стерильную повязку, контролируйте сознание, дыхание и цвет кожи, не оставляя пострадавшего без внимания.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Сохранить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Укройте человека, ограничьте лишние движения и дождитесь медиков. При тяжёлой травме не давайте есть и пить.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помощь, которая действительно спасает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кровотечениях решают минуты: безопасность, давление на рану, правильная повязка, жгут по показаниям и своевременный вызов помощи уменьшают риск шока, инфекции и тяжёлых осложнений.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2026-05-21T06:02:14Z</dcterms:created>
  <dcterms:modified xsi:type="dcterms:W3CDTF">2026-05-21T06:02:14Z</dcterms:modified>
</cp:coreProperties>
</file>